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yu yang" initials="f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048"/>
          <a:stretch>
            <a:fillRect/>
          </a:stretch>
        </p:blipFill>
        <p:spPr>
          <a:xfrm>
            <a:off x="3863340" y="3429000"/>
            <a:ext cx="3335127" cy="932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83"/>
          <a:stretch>
            <a:fillRect/>
          </a:stretch>
        </p:blipFill>
        <p:spPr>
          <a:xfrm>
            <a:off x="3335992" y="1844824"/>
            <a:ext cx="5520016" cy="1563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672" y="692696"/>
            <a:ext cx="11520000" cy="4584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481" y="2618202"/>
            <a:ext cx="1856528" cy="1658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3101" y="2608670"/>
            <a:ext cx="3208462" cy="1639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0986" y="4715288"/>
            <a:ext cx="418909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85994" y="4667627"/>
            <a:ext cx="314181" cy="343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09564" y="4715288"/>
            <a:ext cx="247537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56837" y="4715288"/>
            <a:ext cx="247537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75614" y="4667627"/>
            <a:ext cx="390347" cy="343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36804" y="4715288"/>
            <a:ext cx="399867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46060" y="4753417"/>
            <a:ext cx="133289" cy="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88936" y="4839207"/>
            <a:ext cx="257057" cy="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46060" y="4896400"/>
            <a:ext cx="133289" cy="7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564903" y="4715288"/>
            <a:ext cx="228495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602655" y="4715288"/>
            <a:ext cx="247537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411911" y="4667627"/>
            <a:ext cx="399867" cy="343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477312"/>
            <a:ext cx="109871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8104" y="2921223"/>
            <a:ext cx="372290" cy="245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2296" y="2930308"/>
            <a:ext cx="227006" cy="26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6074" y="2984819"/>
            <a:ext cx="227006" cy="172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1691" y="2930308"/>
            <a:ext cx="236086" cy="27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77877" y="2930308"/>
            <a:ext cx="390450" cy="26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04180" y="2884882"/>
            <a:ext cx="390450" cy="317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94279" y="2884882"/>
            <a:ext cx="2161099" cy="33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61944" y="3820655"/>
            <a:ext cx="236086" cy="25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42142" y="3838826"/>
            <a:ext cx="390450" cy="26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59598" y="3793400"/>
            <a:ext cx="381370" cy="317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704180" y="3838826"/>
            <a:ext cx="236086" cy="26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693927" y="3838826"/>
            <a:ext cx="245166" cy="26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465748" y="3793400"/>
            <a:ext cx="381370" cy="317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961944" y="4720088"/>
            <a:ext cx="227006" cy="25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342142" y="4738258"/>
            <a:ext cx="390450" cy="26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123044" y="4774599"/>
            <a:ext cx="118043" cy="63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059482" y="4856365"/>
            <a:ext cx="245166" cy="45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123044" y="4910876"/>
            <a:ext cx="118043" cy="72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695099" y="4747343"/>
            <a:ext cx="254246" cy="25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693927" y="4738258"/>
            <a:ext cx="236086" cy="26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0465748" y="4692832"/>
            <a:ext cx="381370" cy="32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625975" y="5628605"/>
            <a:ext cx="217925" cy="245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6997093" y="5646775"/>
            <a:ext cx="381370" cy="25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7768914" y="5674031"/>
            <a:ext cx="127123" cy="72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7714432" y="5755797"/>
            <a:ext cx="245166" cy="54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7768914" y="5819394"/>
            <a:ext cx="127123" cy="63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8359130" y="5646775"/>
            <a:ext cx="236086" cy="26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9348877" y="5646775"/>
            <a:ext cx="227006" cy="25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10120699" y="5601349"/>
            <a:ext cx="390450" cy="317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5283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73483" y="3428813"/>
            <a:ext cx="409388" cy="276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1979" y="4372963"/>
            <a:ext cx="238016" cy="276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44657" y="3284984"/>
            <a:ext cx="1999338" cy="219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92458" y="5317112"/>
            <a:ext cx="247537" cy="2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