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131"/>
          <a:stretch>
            <a:fillRect/>
          </a:stretch>
        </p:blipFill>
        <p:spPr>
          <a:xfrm>
            <a:off x="4511675" y="3573145"/>
            <a:ext cx="3325602" cy="922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83"/>
          <a:stretch>
            <a:fillRect/>
          </a:stretch>
        </p:blipFill>
        <p:spPr>
          <a:xfrm>
            <a:off x="3371996" y="1916832"/>
            <a:ext cx="5520016" cy="1563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4347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7756" y="3177555"/>
            <a:ext cx="228495" cy="247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95838" y="3539806"/>
            <a:ext cx="161851" cy="238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9776" y="2882035"/>
            <a:ext cx="3330640" cy="2116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38185" y="4292907"/>
            <a:ext cx="228495" cy="238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5442" y="4617027"/>
            <a:ext cx="209454" cy="247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836712"/>
            <a:ext cx="11520000" cy="4272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82409" y="4641647"/>
            <a:ext cx="238016" cy="267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4293" y="4641647"/>
            <a:ext cx="247537" cy="267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711624" y="2492896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120425" y="2521352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313202" y="2521352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6560885" y="2559160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7967531" y="2521352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2711624" y="3140968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3993538" y="3221459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5231904" y="3147108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6663635" y="3219435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8006191" y="3174060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2711624" y="3750696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3"/>
          <p:cNvSpPr/>
          <p:nvPr/>
        </p:nvSpPr>
        <p:spPr bwMode="white">
          <a:xfrm>
            <a:off x="3993538" y="3750696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5231904" y="3750696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6540565" y="3834040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3"/>
          <p:cNvSpPr/>
          <p:nvPr/>
        </p:nvSpPr>
        <p:spPr bwMode="white">
          <a:xfrm>
            <a:off x="7858375" y="3842176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836712"/>
            <a:ext cx="11520000" cy="4878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75570" y="3485835"/>
            <a:ext cx="418909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09388" y="4143351"/>
            <a:ext cx="228495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3071664" y="3175580"/>
            <a:ext cx="418909" cy="458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4677422" y="3147384"/>
            <a:ext cx="554482" cy="458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6248139" y="3046737"/>
            <a:ext cx="554482" cy="458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3071664" y="3752653"/>
            <a:ext cx="554482" cy="458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4652457" y="3752652"/>
            <a:ext cx="554482" cy="458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6328590" y="3737412"/>
            <a:ext cx="554482" cy="458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2"/>
          <p:cNvSpPr/>
          <p:nvPr/>
        </p:nvSpPr>
        <p:spPr bwMode="white">
          <a:xfrm>
            <a:off x="3003877" y="4380019"/>
            <a:ext cx="554482" cy="458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2"/>
          <p:cNvSpPr/>
          <p:nvPr/>
        </p:nvSpPr>
        <p:spPr bwMode="white">
          <a:xfrm>
            <a:off x="4685810" y="4380974"/>
            <a:ext cx="554482" cy="458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2"/>
          <p:cNvSpPr/>
          <p:nvPr/>
        </p:nvSpPr>
        <p:spPr bwMode="white">
          <a:xfrm>
            <a:off x="6453682" y="4410169"/>
            <a:ext cx="554482" cy="458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2"/>
          <p:cNvSpPr/>
          <p:nvPr/>
        </p:nvSpPr>
        <p:spPr bwMode="white">
          <a:xfrm>
            <a:off x="3067180" y="5054765"/>
            <a:ext cx="554482" cy="458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2"/>
          <p:cNvSpPr/>
          <p:nvPr/>
        </p:nvSpPr>
        <p:spPr bwMode="white">
          <a:xfrm>
            <a:off x="4652457" y="5003547"/>
            <a:ext cx="554482" cy="458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2"/>
          <p:cNvSpPr/>
          <p:nvPr/>
        </p:nvSpPr>
        <p:spPr bwMode="white">
          <a:xfrm>
            <a:off x="6233363" y="5057156"/>
            <a:ext cx="554482" cy="458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268760"/>
            <a:ext cx="11520000" cy="2427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49161" y="3275345"/>
            <a:ext cx="390347" cy="26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