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34"/>
          <a:stretch>
            <a:fillRect/>
          </a:stretch>
        </p:blipFill>
        <p:spPr>
          <a:xfrm>
            <a:off x="4151630" y="3573145"/>
            <a:ext cx="3774706" cy="123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865068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38867"/>
            <a:ext cx="11520000" cy="364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971" y="4085323"/>
            <a:ext cx="428429" cy="36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5144" y="4085323"/>
            <a:ext cx="437950" cy="36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7574" y="4085323"/>
            <a:ext cx="428429" cy="36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12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37549" y="2725195"/>
            <a:ext cx="247537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3219" y="4069293"/>
            <a:ext cx="238016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412776"/>
            <a:ext cx="11520000" cy="262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8037" y="1536713"/>
            <a:ext cx="39034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17872" y="2194538"/>
            <a:ext cx="238016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8351" y="2861896"/>
            <a:ext cx="238016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7872" y="3519721"/>
            <a:ext cx="228495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25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31272" y="3493008"/>
            <a:ext cx="752132" cy="6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7620" y="3886992"/>
            <a:ext cx="1778780" cy="6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