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209"/>
          <a:stretch/>
        </p:blipFill>
        <p:spPr>
          <a:xfrm>
            <a:off x="3804044" y="3377782"/>
            <a:ext cx="4583912" cy="1020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A89A1E65-8041-63D5-B434-2B6598DFB8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210"/>
          <a:stretch/>
        </p:blipFill>
        <p:spPr>
          <a:xfrm>
            <a:off x="4380108" y="1772816"/>
            <a:ext cx="3431784" cy="1481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980728"/>
            <a:ext cx="11520000" cy="4239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5456" y="4105665"/>
            <a:ext cx="1123438" cy="352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25687" y="4105665"/>
            <a:ext cx="780694" cy="333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81621" y="4134247"/>
            <a:ext cx="247537" cy="266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68365" y="4772572"/>
            <a:ext cx="238016" cy="266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1268760"/>
            <a:ext cx="11520000" cy="3252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4413" y="3471941"/>
            <a:ext cx="8654280" cy="581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347699"/>
            <a:ext cx="11520000" cy="1937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68731" y="2235223"/>
            <a:ext cx="409388" cy="267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00235" y="2244766"/>
            <a:ext cx="409388" cy="257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30450" y="2884166"/>
            <a:ext cx="161851" cy="257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86119" y="2884166"/>
            <a:ext cx="161851" cy="257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04764" y="2884166"/>
            <a:ext cx="418909" cy="267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808" y="1139723"/>
            <a:ext cx="11520000" cy="2721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47865" y="2085025"/>
            <a:ext cx="228495" cy="257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80692" y="2629290"/>
            <a:ext cx="295140" cy="257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19832" y="2791615"/>
            <a:ext cx="218975" cy="257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56064" y="3068521"/>
            <a:ext cx="238016" cy="257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836712"/>
            <a:ext cx="11520000" cy="3575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22053" y="2743852"/>
            <a:ext cx="1132958" cy="343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26384" y="2743852"/>
            <a:ext cx="7054809" cy="352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83772" y="3382744"/>
            <a:ext cx="2399206" cy="352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7</cp:revision>
  <dcterms:created xsi:type="dcterms:W3CDTF">2022-08-10T03:44:00Z</dcterms:created>
  <dcterms:modified xsi:type="dcterms:W3CDTF">2022-08-13T02:57:53Z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