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213"/>
          <a:stretch>
            <a:fillRect/>
          </a:stretch>
        </p:blipFill>
        <p:spPr>
          <a:xfrm>
            <a:off x="4223385" y="3429000"/>
            <a:ext cx="3316077" cy="91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>
            <a:fillRect/>
          </a:stretch>
        </p:blipFill>
        <p:spPr>
          <a:xfrm>
            <a:off x="4380108" y="1772816"/>
            <a:ext cx="3431784" cy="148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772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8458" y="4244250"/>
            <a:ext cx="247537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5764" y="4234723"/>
            <a:ext cx="247537" cy="27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9301" y="4244250"/>
            <a:ext cx="257057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214591"/>
            <a:ext cx="11520000" cy="2358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3442" y="3143343"/>
            <a:ext cx="399867" cy="3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1012" y="3143343"/>
            <a:ext cx="771173" cy="3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9888" y="3143343"/>
            <a:ext cx="399867" cy="3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7442" y="3143343"/>
            <a:ext cx="761652" cy="34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405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1834" y="4101152"/>
            <a:ext cx="352264" cy="33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0363" y="4148851"/>
            <a:ext cx="247537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5190" y="4101152"/>
            <a:ext cx="352264" cy="33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7966" y="4101152"/>
            <a:ext cx="352264" cy="33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230790"/>
            <a:ext cx="11520000" cy="2486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2260" y="2069063"/>
            <a:ext cx="228495" cy="25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20243" y="2659664"/>
            <a:ext cx="238016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5499" y="3250266"/>
            <a:ext cx="228495" cy="25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3830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95797" y="3433721"/>
            <a:ext cx="2208793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5797" y="4024476"/>
            <a:ext cx="3132297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