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500" y="5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108" r="63913"/>
          <a:stretch>
            <a:fillRect/>
          </a:stretch>
        </p:blipFill>
        <p:spPr>
          <a:xfrm>
            <a:off x="3791585" y="3429000"/>
            <a:ext cx="4157256" cy="904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210"/>
          <a:stretch>
            <a:fillRect/>
          </a:stretch>
        </p:blipFill>
        <p:spPr>
          <a:xfrm>
            <a:off x="4380108" y="1772816"/>
            <a:ext cx="3431784" cy="148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3508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3772" y="4094475"/>
            <a:ext cx="238016" cy="26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39590" y="4094475"/>
            <a:ext cx="257057" cy="25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340768"/>
            <a:ext cx="11520000" cy="2437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02565" y="3233214"/>
            <a:ext cx="428429" cy="363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124744"/>
            <a:ext cx="11520000" cy="26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08033" y="2945105"/>
            <a:ext cx="3998677" cy="38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85586" y="3240556"/>
            <a:ext cx="847338" cy="304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55107" y="3240556"/>
            <a:ext cx="847338" cy="304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672" y="1124744"/>
            <a:ext cx="11520000" cy="2718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89928" y="3356874"/>
            <a:ext cx="238016" cy="276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89134" y="3356874"/>
            <a:ext cx="257057" cy="26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64506" y="3347335"/>
            <a:ext cx="247537" cy="28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473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10971" y="3805750"/>
            <a:ext cx="228495" cy="257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7781" y="3796217"/>
            <a:ext cx="238016" cy="26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54442" y="4453998"/>
            <a:ext cx="238016" cy="26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20293" y="4453998"/>
            <a:ext cx="399867" cy="26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51401" y="4463531"/>
            <a:ext cx="238016" cy="257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97053" y="5121312"/>
            <a:ext cx="352264" cy="257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2022-08-13T07:01:06Z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