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6" autoAdjust="0"/>
    <p:restoredTop sz="94660"/>
  </p:normalViewPr>
  <p:slideViewPr>
    <p:cSldViewPr showGuides="1">
      <p:cViewPr varScale="1">
        <p:scale>
          <a:sx n="63" d="100"/>
          <a:sy n="63" d="100"/>
        </p:scale>
        <p:origin x="54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15"/>
          <a:stretch>
            <a:fillRect/>
          </a:stretch>
        </p:blipFill>
        <p:spPr>
          <a:xfrm>
            <a:off x="3719830" y="3357245"/>
            <a:ext cx="4179925" cy="1323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>
            <a:fillRect/>
          </a:stretch>
        </p:blipFill>
        <p:spPr>
          <a:xfrm>
            <a:off x="4380108" y="1844824"/>
            <a:ext cx="3431784" cy="148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836712"/>
            <a:ext cx="11520000" cy="410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51151" y="2830939"/>
            <a:ext cx="238016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1151" y="3651531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0672" y="4472122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05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2880" y="3603787"/>
            <a:ext cx="771173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86582" y="3603787"/>
            <a:ext cx="1142479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4203"/>
            <a:ext cx="11520000" cy="381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5186" y="3648373"/>
            <a:ext cx="257057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7764" y="3648373"/>
            <a:ext cx="238016" cy="27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872" y="4306453"/>
            <a:ext cx="228495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052736"/>
            <a:ext cx="11520000" cy="328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22721" y="2195299"/>
            <a:ext cx="409388" cy="35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