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209"/>
          <a:stretch/>
        </p:blipFill>
        <p:spPr>
          <a:xfrm>
            <a:off x="3804044" y="3429000"/>
            <a:ext cx="4583912" cy="1161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9D97E4B4-8E66-8D27-E5D1-6669EBEDA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583"/>
          <a:stretch/>
        </p:blipFill>
        <p:spPr>
          <a:xfrm>
            <a:off x="3191976" y="1857343"/>
            <a:ext cx="5808048" cy="157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949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0945" y="2779336"/>
            <a:ext cx="418909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0978" y="2779336"/>
            <a:ext cx="390347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63887" y="2779336"/>
            <a:ext cx="418909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43920" y="2779336"/>
            <a:ext cx="390347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9507" y="3370768"/>
            <a:ext cx="342743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40978" y="3370768"/>
            <a:ext cx="390347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63887" y="3370768"/>
            <a:ext cx="418909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43920" y="3370768"/>
            <a:ext cx="390347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60945" y="3971739"/>
            <a:ext cx="418909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12416" y="3971739"/>
            <a:ext cx="238016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92449" y="3971739"/>
            <a:ext cx="399867" cy="25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43920" y="3971739"/>
            <a:ext cx="390347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60945" y="4563171"/>
            <a:ext cx="238016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12416" y="4563171"/>
            <a:ext cx="428429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763887" y="4563171"/>
            <a:ext cx="428429" cy="25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515358" y="4563171"/>
            <a:ext cx="238016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882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2268" y="3208823"/>
            <a:ext cx="257057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7276" y="3256525"/>
            <a:ext cx="247537" cy="181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83243" y="3199283"/>
            <a:ext cx="247537" cy="286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3871" y="3199283"/>
            <a:ext cx="409388" cy="27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58814" y="3151582"/>
            <a:ext cx="399867" cy="343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05623" y="3199283"/>
            <a:ext cx="247537" cy="286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00632" y="3256525"/>
            <a:ext cx="247537" cy="181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67078" y="3199283"/>
            <a:ext cx="257057" cy="286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38185" y="3199283"/>
            <a:ext cx="447471" cy="26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52169" y="3151582"/>
            <a:ext cx="390347" cy="343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83772" y="3886179"/>
            <a:ext cx="2675305" cy="352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77128" y="3895719"/>
            <a:ext cx="2675305" cy="343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69061" y="4487212"/>
            <a:ext cx="1504264" cy="352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562417" y="4487212"/>
            <a:ext cx="1856528" cy="352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629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9045" y="1925018"/>
            <a:ext cx="4893619" cy="352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8566" y="2515697"/>
            <a:ext cx="4236694" cy="352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9045" y="3706581"/>
            <a:ext cx="2237355" cy="352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49623" y="3706581"/>
            <a:ext cx="2408727" cy="352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8566" y="4306787"/>
            <a:ext cx="2589619" cy="342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1484784"/>
            <a:ext cx="11520000" cy="1804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6887" y="2219965"/>
            <a:ext cx="6753329" cy="156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6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7900" y="3177348"/>
            <a:ext cx="228495" cy="26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4446" y="3177348"/>
            <a:ext cx="238016" cy="26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40925" y="3177348"/>
            <a:ext cx="228495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7</cp:revision>
  <dcterms:created xsi:type="dcterms:W3CDTF">2022-08-10T03:44:00Z</dcterms:created>
  <dcterms:modified xsi:type="dcterms:W3CDTF">2022-08-13T02:41:37Z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