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1"/>
          <a:stretch>
            <a:fillRect/>
          </a:stretch>
        </p:blipFill>
        <p:spPr>
          <a:xfrm>
            <a:off x="2135560" y="3429000"/>
            <a:ext cx="7680256" cy="937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3"/>
          <a:stretch>
            <a:fillRect/>
          </a:stretch>
        </p:blipFill>
        <p:spPr>
          <a:xfrm>
            <a:off x="3191976" y="1556792"/>
            <a:ext cx="5808048" cy="157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4393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412776"/>
            <a:ext cx="11520000" cy="1194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2962" y="2158286"/>
            <a:ext cx="399867" cy="344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052736"/>
            <a:ext cx="11520000" cy="326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6490" y="3315157"/>
            <a:ext cx="771173" cy="343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0159" y="3324703"/>
            <a:ext cx="399867" cy="31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7399" y="3305611"/>
            <a:ext cx="771173" cy="35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3747" y="3897467"/>
            <a:ext cx="342744" cy="42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1465" y="3868830"/>
            <a:ext cx="1132958" cy="35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17399" y="3878376"/>
            <a:ext cx="771173" cy="334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481652" y="3108420"/>
            <a:ext cx="1294809" cy="323785"/>
          </a:xfrm>
          <a:prstGeom prst="rect">
            <a:avLst/>
          </a:prstGeom>
          <a:solidFill>
            <a:srgbClr val="FFFBB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757090" y="3108420"/>
            <a:ext cx="1304330" cy="323785"/>
          </a:xfrm>
          <a:prstGeom prst="rect">
            <a:avLst/>
          </a:prstGeom>
          <a:solidFill>
            <a:srgbClr val="FFFBB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7270214" y="3108420"/>
            <a:ext cx="1304330" cy="323785"/>
          </a:xfrm>
          <a:prstGeom prst="rect">
            <a:avLst/>
          </a:prstGeom>
          <a:solidFill>
            <a:srgbClr val="FFFBB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555173" y="3108420"/>
            <a:ext cx="1294809" cy="323785"/>
          </a:xfrm>
          <a:prstGeom prst="rect">
            <a:avLst/>
          </a:prstGeom>
          <a:solidFill>
            <a:srgbClr val="FFFBB2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3736945"/>
            <a:ext cx="1370975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8528" y="3736945"/>
            <a:ext cx="1361454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0694" y="3736945"/>
            <a:ext cx="1361454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7090" y="3736945"/>
            <a:ext cx="1361454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2132" y="4336901"/>
            <a:ext cx="1361454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19008" y="4336901"/>
            <a:ext cx="1370975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60694" y="4336901"/>
            <a:ext cx="1361454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17090" y="4336901"/>
            <a:ext cx="1361454" cy="24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1052736"/>
            <a:ext cx="11520000" cy="2986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4416" y="2999417"/>
            <a:ext cx="4893619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4416" y="3552885"/>
            <a:ext cx="4988826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