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209"/>
          <a:stretch>
            <a:fillRect/>
          </a:stretch>
        </p:blipFill>
        <p:spPr>
          <a:xfrm>
            <a:off x="3935730" y="3717290"/>
            <a:ext cx="3777593" cy="982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583"/>
          <a:stretch>
            <a:fillRect/>
          </a:stretch>
        </p:blipFill>
        <p:spPr>
          <a:xfrm>
            <a:off x="3191976" y="1988840"/>
            <a:ext cx="5808048" cy="157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384" y="764704"/>
            <a:ext cx="11520000" cy="4451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57152" y="2670996"/>
            <a:ext cx="3141818" cy="171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9119" y="3223820"/>
            <a:ext cx="228495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5780" y="3223820"/>
            <a:ext cx="361785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7433" y="3233352"/>
            <a:ext cx="380826" cy="238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18607" y="3223820"/>
            <a:ext cx="371305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80260" y="3223820"/>
            <a:ext cx="371305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51433" y="3223820"/>
            <a:ext cx="390347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32127" y="3223820"/>
            <a:ext cx="390347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95499" y="4253218"/>
            <a:ext cx="4674644" cy="162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72260" y="4825106"/>
            <a:ext cx="371305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14871" y="4825106"/>
            <a:ext cx="390347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605086" y="4825106"/>
            <a:ext cx="399867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85780" y="4825106"/>
            <a:ext cx="399867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147433" y="4825106"/>
            <a:ext cx="399867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918607" y="4825106"/>
            <a:ext cx="399867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670739" y="4825106"/>
            <a:ext cx="399867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460954" y="4825106"/>
            <a:ext cx="390347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241648" y="4825106"/>
            <a:ext cx="390347" cy="24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96752"/>
            <a:ext cx="11520000" cy="2924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6995" y="3044867"/>
            <a:ext cx="247537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12004" y="3102025"/>
            <a:ext cx="238016" cy="190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8450" y="3054393"/>
            <a:ext cx="257057" cy="26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9557" y="3044867"/>
            <a:ext cx="447471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54020" y="3006761"/>
            <a:ext cx="399867" cy="342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05623" y="3044867"/>
            <a:ext cx="247537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10152" y="3102025"/>
            <a:ext cx="247537" cy="190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86119" y="3054393"/>
            <a:ext cx="247537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38185" y="3044867"/>
            <a:ext cx="390347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61690" y="3006761"/>
            <a:ext cx="399867" cy="342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88566" y="3683133"/>
            <a:ext cx="2675305" cy="342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77128" y="3673607"/>
            <a:ext cx="2675305" cy="352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5600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52830" y="1578455"/>
            <a:ext cx="342743" cy="4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7723" y="1597504"/>
            <a:ext cx="247537" cy="285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2731" y="1654650"/>
            <a:ext cx="247537" cy="180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9177" y="1607028"/>
            <a:ext cx="266578" cy="26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00764" y="1597504"/>
            <a:ext cx="437950" cy="285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24268" y="1664174"/>
            <a:ext cx="390347" cy="22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49227" y="2216583"/>
            <a:ext cx="2675305" cy="352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34913" y="3254732"/>
            <a:ext cx="6502611" cy="361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34913" y="4835766"/>
            <a:ext cx="3541685" cy="342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25392" y="5369127"/>
            <a:ext cx="2237355" cy="352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34913" y="5883439"/>
            <a:ext cx="3874909" cy="342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381194" y="5883439"/>
            <a:ext cx="2208793" cy="352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624" y="1124924"/>
            <a:ext cx="11520000" cy="3024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22690" y="2975669"/>
            <a:ext cx="4893619" cy="352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32210" y="3500364"/>
            <a:ext cx="5350611" cy="352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