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667"/>
          <a:stretch>
            <a:fillRect/>
          </a:stretch>
        </p:blipFill>
        <p:spPr>
          <a:xfrm>
            <a:off x="4295775" y="3717290"/>
            <a:ext cx="3724697" cy="862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583"/>
          <a:stretch>
            <a:fillRect/>
          </a:stretch>
        </p:blipFill>
        <p:spPr>
          <a:xfrm>
            <a:off x="3191976" y="1916832"/>
            <a:ext cx="5808048" cy="1571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656" y="1080000"/>
            <a:ext cx="11520000" cy="3658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30606" y="3119049"/>
            <a:ext cx="761652" cy="257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58573" y="3119049"/>
            <a:ext cx="752132" cy="247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01118" y="3119049"/>
            <a:ext cx="771173" cy="247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46110" y="3604990"/>
            <a:ext cx="1390016" cy="333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87994" y="3604990"/>
            <a:ext cx="1399537" cy="333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10970" y="3604990"/>
            <a:ext cx="1723239" cy="333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98308" y="4148102"/>
            <a:ext cx="380826" cy="257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659234" y="4148102"/>
            <a:ext cx="418909" cy="266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196752"/>
            <a:ext cx="11520000" cy="2040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88937" y="2102800"/>
            <a:ext cx="238016" cy="26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40408" y="2102800"/>
            <a:ext cx="418909" cy="26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72772" y="2102800"/>
            <a:ext cx="418909" cy="26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33698" y="2102800"/>
            <a:ext cx="399867" cy="26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17499" y="2770415"/>
            <a:ext cx="390347" cy="26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40408" y="2770415"/>
            <a:ext cx="428429" cy="26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72772" y="2770415"/>
            <a:ext cx="428429" cy="26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805136" y="2770415"/>
            <a:ext cx="418909" cy="26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24744"/>
            <a:ext cx="11520000" cy="35509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71805" y="1430206"/>
            <a:ext cx="399867" cy="267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43640" y="2317955"/>
            <a:ext cx="257057" cy="267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38648" y="2365683"/>
            <a:ext cx="247537" cy="190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14615" y="2317955"/>
            <a:ext cx="257057" cy="267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95243" y="2317955"/>
            <a:ext cx="418909" cy="276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990185" y="2270227"/>
            <a:ext cx="399867" cy="343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71805" y="3167522"/>
            <a:ext cx="418909" cy="267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43640" y="4045725"/>
            <a:ext cx="247537" cy="286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438648" y="4102999"/>
            <a:ext cx="247537" cy="181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114615" y="4055271"/>
            <a:ext cx="257057" cy="267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066681" y="4045725"/>
            <a:ext cx="437950" cy="286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990185" y="3997997"/>
            <a:ext cx="399867" cy="343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96752"/>
            <a:ext cx="11520000" cy="31610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26252" y="2358343"/>
            <a:ext cx="247537" cy="247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54285" y="2348821"/>
            <a:ext cx="390347" cy="266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25723" y="2996266"/>
            <a:ext cx="428429" cy="257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52698" y="2958181"/>
            <a:ext cx="418909" cy="257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90252" y="2958181"/>
            <a:ext cx="390347" cy="257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11409" y="3615146"/>
            <a:ext cx="247537" cy="257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87111" y="3615146"/>
            <a:ext cx="418909" cy="257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34185" y="3615146"/>
            <a:ext cx="418909" cy="257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152698" y="3615146"/>
            <a:ext cx="428429" cy="257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680" y="980728"/>
            <a:ext cx="11520000" cy="3617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10266" y="3567291"/>
            <a:ext cx="238016" cy="257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76118" y="3567291"/>
            <a:ext cx="257057" cy="257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22332" y="4235407"/>
            <a:ext cx="238016" cy="267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2022-08-13T06:51:29Z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