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7"/>
          <a:stretch>
            <a:fillRect/>
          </a:stretch>
        </p:blipFill>
        <p:spPr>
          <a:xfrm>
            <a:off x="3863340" y="3717290"/>
            <a:ext cx="4559970" cy="84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857343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13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0070" y="4019943"/>
            <a:ext cx="247537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5078" y="4067579"/>
            <a:ext cx="238016" cy="19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1524" y="4019943"/>
            <a:ext cx="247537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2152" y="4019943"/>
            <a:ext cx="247537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9359" y="4019943"/>
            <a:ext cx="238016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4847" y="4067579"/>
            <a:ext cx="238016" cy="19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1293" y="4019943"/>
            <a:ext cx="247537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5276" y="4019943"/>
            <a:ext cx="409388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19607" y="4019943"/>
            <a:ext cx="257057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4615" y="4067579"/>
            <a:ext cx="238016" cy="19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71541" y="4019943"/>
            <a:ext cx="238016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66483" y="4010415"/>
            <a:ext cx="390347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68466" y="4696383"/>
            <a:ext cx="1942214" cy="33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91045" y="4696383"/>
            <a:ext cx="1904132" cy="33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68760"/>
            <a:ext cx="11520000" cy="311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5557" y="2602191"/>
            <a:ext cx="8920859" cy="638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20" y="1268760"/>
            <a:ext cx="11520000" cy="237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9860" y="2013693"/>
            <a:ext cx="428429" cy="25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7414" y="2013693"/>
            <a:ext cx="361785" cy="25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4009" y="2013693"/>
            <a:ext cx="39034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1562" y="2013693"/>
            <a:ext cx="39034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4538" y="2013693"/>
            <a:ext cx="238016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2124" y="2596269"/>
            <a:ext cx="257057" cy="25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0091" y="2596269"/>
            <a:ext cx="238016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8472" y="2596269"/>
            <a:ext cx="390347" cy="25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6025" y="2596269"/>
            <a:ext cx="409388" cy="25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17893" y="3178846"/>
            <a:ext cx="418909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64967" y="3178846"/>
            <a:ext cx="409388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02521" y="3178846"/>
            <a:ext cx="409388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59116" y="3178846"/>
            <a:ext cx="39034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96670" y="3178846"/>
            <a:ext cx="390347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392" y="1196752"/>
            <a:ext cx="11520000" cy="185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8466" y="1950684"/>
            <a:ext cx="399867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2334" y="1941140"/>
            <a:ext cx="23801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3871" y="1941140"/>
            <a:ext cx="409388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5342" y="1941140"/>
            <a:ext cx="390347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9425" y="2532834"/>
            <a:ext cx="361785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0896" y="2532834"/>
            <a:ext cx="390347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3871" y="2532834"/>
            <a:ext cx="428429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86301" y="2532834"/>
            <a:ext cx="238016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80728"/>
            <a:ext cx="11520000" cy="448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2628" y="3903792"/>
            <a:ext cx="2770512" cy="144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5636" y="3922835"/>
            <a:ext cx="3608330" cy="140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