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667"/>
          <a:stretch>
            <a:fillRect/>
          </a:stretch>
        </p:blipFill>
        <p:spPr>
          <a:xfrm>
            <a:off x="4439920" y="3789045"/>
            <a:ext cx="3724697" cy="851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583"/>
          <a:stretch>
            <a:fillRect/>
          </a:stretch>
        </p:blipFill>
        <p:spPr>
          <a:xfrm>
            <a:off x="3191976" y="1988840"/>
            <a:ext cx="5808048" cy="1571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520000" cy="4513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9590" y="4763893"/>
            <a:ext cx="218975" cy="23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45623" y="4792459"/>
            <a:ext cx="218975" cy="161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31177" y="4763893"/>
            <a:ext cx="209454" cy="23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02351" y="4763893"/>
            <a:ext cx="371305" cy="23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73524" y="4706762"/>
            <a:ext cx="390347" cy="333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30318" y="4763893"/>
            <a:ext cx="218975" cy="23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06351" y="4792459"/>
            <a:ext cx="218975" cy="161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72863" y="4763893"/>
            <a:ext cx="238016" cy="23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44037" y="4763893"/>
            <a:ext cx="390347" cy="23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34252" y="4706762"/>
            <a:ext cx="399867" cy="333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91045" y="4763893"/>
            <a:ext cx="218975" cy="23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857557" y="4782937"/>
            <a:ext cx="238016" cy="180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362152" y="4763893"/>
            <a:ext cx="218975" cy="23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190450" y="4763893"/>
            <a:ext cx="218975" cy="23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894979" y="4706762"/>
            <a:ext cx="399867" cy="333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0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2826" y="2051242"/>
            <a:ext cx="371305" cy="24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33520" y="2041720"/>
            <a:ext cx="228495" cy="238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75735" y="2060764"/>
            <a:ext cx="399867" cy="238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8347" y="2041720"/>
            <a:ext cx="371305" cy="238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7272" y="2565429"/>
            <a:ext cx="371305" cy="24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95239" y="2574951"/>
            <a:ext cx="228495" cy="24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90181" y="2565429"/>
            <a:ext cx="390347" cy="24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80066" y="2574951"/>
            <a:ext cx="371305" cy="238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67272" y="3260534"/>
            <a:ext cx="371305" cy="238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95239" y="3270056"/>
            <a:ext cx="218975" cy="24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90181" y="3260534"/>
            <a:ext cx="390347" cy="238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261024" y="3260534"/>
            <a:ext cx="390347" cy="257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309950" y="3784243"/>
            <a:ext cx="361785" cy="238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033520" y="3765199"/>
            <a:ext cx="361785" cy="24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032859" y="3784243"/>
            <a:ext cx="390347" cy="24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756429" y="3765199"/>
            <a:ext cx="390347" cy="24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2505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0855" y="2201294"/>
            <a:ext cx="257057" cy="209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21036" y="2201294"/>
            <a:ext cx="257057" cy="209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33896" y="2248929"/>
            <a:ext cx="257057" cy="47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33896" y="2315618"/>
            <a:ext cx="257057" cy="57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50855" y="3106359"/>
            <a:ext cx="257057" cy="209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21036" y="3144467"/>
            <a:ext cx="257057" cy="57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21036" y="3220683"/>
            <a:ext cx="257057" cy="57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91218" y="3106359"/>
            <a:ext cx="257057" cy="209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48" y="555451"/>
            <a:ext cx="11520000" cy="5393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8796" y="2413748"/>
            <a:ext cx="4855537" cy="35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8317" y="3042711"/>
            <a:ext cx="2389685" cy="33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8796" y="4901009"/>
            <a:ext cx="2218314" cy="35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50333" y="4901009"/>
            <a:ext cx="2389685" cy="35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08317" y="5520441"/>
            <a:ext cx="3113256" cy="34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