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11"/>
          <a:stretch>
            <a:fillRect/>
          </a:stretch>
        </p:blipFill>
        <p:spPr>
          <a:xfrm>
            <a:off x="4727575" y="3789045"/>
            <a:ext cx="3293408" cy="855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862423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052736"/>
            <a:ext cx="11520000" cy="341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50953" y="2834325"/>
            <a:ext cx="742611" cy="1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6011" y="2834325"/>
            <a:ext cx="761652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8721" y="2843852"/>
            <a:ext cx="399867" cy="333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1911" y="2958178"/>
            <a:ext cx="752132" cy="2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2920" y="3444066"/>
            <a:ext cx="1513785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7416" y="3444066"/>
            <a:ext cx="150426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22391" y="3444066"/>
            <a:ext cx="150426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3399" y="4015699"/>
            <a:ext cx="1523305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7895" y="4015699"/>
            <a:ext cx="1513785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2391" y="4015699"/>
            <a:ext cx="150426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57914"/>
            <a:ext cx="11520000" cy="227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8425" y="2188490"/>
            <a:ext cx="6274115" cy="16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1929" y="2808745"/>
            <a:ext cx="238016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3516" y="2808745"/>
            <a:ext cx="39034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0309" y="2808745"/>
            <a:ext cx="380826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9020" y="2808745"/>
            <a:ext cx="39986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7731" y="2808745"/>
            <a:ext cx="39986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5483" y="2808745"/>
            <a:ext cx="39034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784" y="1340768"/>
            <a:ext cx="11520000" cy="188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5858" y="2142489"/>
            <a:ext cx="399867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0618" y="2142489"/>
            <a:ext cx="238016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3048" y="2142489"/>
            <a:ext cx="238016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4519" y="2142489"/>
            <a:ext cx="399867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5858" y="2762869"/>
            <a:ext cx="399867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0618" y="2762869"/>
            <a:ext cx="418909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3527" y="2762869"/>
            <a:ext cx="257057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74519" y="2762869"/>
            <a:ext cx="390347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66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797" y="3708080"/>
            <a:ext cx="24753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2806" y="3755688"/>
            <a:ext cx="238016" cy="1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9252" y="3708080"/>
            <a:ext cx="238016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0359" y="3708080"/>
            <a:ext cx="418909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5781" y="3660471"/>
            <a:ext cx="399867" cy="34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8343" y="3708080"/>
            <a:ext cx="238016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23830" y="3755688"/>
            <a:ext cx="238016" cy="1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90277" y="3708080"/>
            <a:ext cx="228495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1384" y="3708080"/>
            <a:ext cx="409388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46806" y="3650950"/>
            <a:ext cx="399867" cy="35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59301" y="4422202"/>
            <a:ext cx="2656264" cy="34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00326" y="4422202"/>
            <a:ext cx="2656264" cy="342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35070" y="5041108"/>
            <a:ext cx="1485223" cy="35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76095" y="5041108"/>
            <a:ext cx="1494743" cy="35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6247" y="2881440"/>
            <a:ext cx="7854545" cy="3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3500982"/>
            <a:ext cx="4846016" cy="3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4110994"/>
            <a:ext cx="5664793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