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2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660" y="48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583"/>
          <a:stretch>
            <a:fillRect/>
          </a:stretch>
        </p:blipFill>
        <p:spPr>
          <a:xfrm>
            <a:off x="3191976" y="1857343"/>
            <a:ext cx="5808048" cy="1571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1246"/>
          <a:stretch>
            <a:fillRect/>
          </a:stretch>
        </p:blipFill>
        <p:spPr>
          <a:xfrm>
            <a:off x="4223385" y="3573145"/>
            <a:ext cx="3312649" cy="1246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124744"/>
            <a:ext cx="11520000" cy="30322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49888" y="2965058"/>
            <a:ext cx="771173" cy="352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34516" y="2965058"/>
            <a:ext cx="1123438" cy="352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38318" y="2984129"/>
            <a:ext cx="761652" cy="314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990516" y="3537177"/>
            <a:ext cx="390347" cy="114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59409" y="3537177"/>
            <a:ext cx="761652" cy="352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24995" y="3537177"/>
            <a:ext cx="1132958" cy="352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80995" y="3661136"/>
            <a:ext cx="390347" cy="219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209287"/>
            <a:ext cx="11520000" cy="1715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69896" y="1981332"/>
            <a:ext cx="428429" cy="266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83218" y="1981332"/>
            <a:ext cx="418909" cy="266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15582" y="1981332"/>
            <a:ext cx="399867" cy="266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00342" y="1981332"/>
            <a:ext cx="428429" cy="266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79417" y="2553218"/>
            <a:ext cx="418909" cy="257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11780" y="2553218"/>
            <a:ext cx="390347" cy="257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987020" y="2553218"/>
            <a:ext cx="428429" cy="257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909863" y="2553218"/>
            <a:ext cx="418909" cy="257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3756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54574" y="3760353"/>
            <a:ext cx="238016" cy="276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40062" y="3808023"/>
            <a:ext cx="238016" cy="181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96987" y="3760353"/>
            <a:ext cx="266578" cy="266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49053" y="3750819"/>
            <a:ext cx="437950" cy="286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63037" y="3703150"/>
            <a:ext cx="399867" cy="343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57450" y="3760353"/>
            <a:ext cx="238016" cy="276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42938" y="3808023"/>
            <a:ext cx="238016" cy="181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709384" y="3750819"/>
            <a:ext cx="247537" cy="286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680491" y="3760353"/>
            <a:ext cx="418909" cy="276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565913" y="3703150"/>
            <a:ext cx="399867" cy="343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416558" y="4418190"/>
            <a:ext cx="2665785" cy="352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119434" y="4418190"/>
            <a:ext cx="2665785" cy="352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850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89983" y="2222541"/>
            <a:ext cx="1504264" cy="266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93785" y="2222541"/>
            <a:ext cx="1513785" cy="266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13487" y="2755728"/>
            <a:ext cx="1494743" cy="352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25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26677" y="2861834"/>
            <a:ext cx="238016" cy="257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79074" y="3586002"/>
            <a:ext cx="238016" cy="257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2022-08-13T06:52:33Z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