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834"/>
          <a:stretch>
            <a:fillRect/>
          </a:stretch>
        </p:blipFill>
        <p:spPr>
          <a:xfrm>
            <a:off x="3840048" y="3645024"/>
            <a:ext cx="4511904" cy="979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7084"/>
          <a:stretch>
            <a:fillRect/>
          </a:stretch>
        </p:blipFill>
        <p:spPr>
          <a:xfrm>
            <a:off x="3624024" y="1921343"/>
            <a:ext cx="4943952" cy="13475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764704"/>
            <a:ext cx="11520000" cy="5077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91417" y="3355607"/>
            <a:ext cx="390347" cy="323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09863" y="3355607"/>
            <a:ext cx="390347" cy="323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00474" y="4022384"/>
            <a:ext cx="390347" cy="333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49400" y="4698686"/>
            <a:ext cx="380826" cy="333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124744"/>
            <a:ext cx="11520000" cy="3192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64772" y="2096845"/>
            <a:ext cx="428429" cy="26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01664" y="2096845"/>
            <a:ext cx="418909" cy="26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38557" y="2096845"/>
            <a:ext cx="418909" cy="26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8" name="Rectangle 2"/>
          <p:cNvSpPr/>
          <p:nvPr/>
        </p:nvSpPr>
        <p:spPr bwMode="white">
          <a:xfrm>
            <a:off x="1127448" y="2721087"/>
            <a:ext cx="3168352" cy="1500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9" name="Rectangle 2"/>
          <p:cNvSpPr/>
          <p:nvPr/>
        </p:nvSpPr>
        <p:spPr bwMode="white">
          <a:xfrm>
            <a:off x="4721922" y="2721087"/>
            <a:ext cx="3168352" cy="1500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0" name="Rectangle 2"/>
          <p:cNvSpPr/>
          <p:nvPr/>
        </p:nvSpPr>
        <p:spPr bwMode="white">
          <a:xfrm>
            <a:off x="8400463" y="2721087"/>
            <a:ext cx="3168352" cy="1500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48" grpId="0" animBg="1"/>
      <p:bldP spid="49" grpId="0" animBg="1"/>
      <p:bldP spid="5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24744"/>
            <a:ext cx="11520000" cy="3957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00367" y="2355044"/>
            <a:ext cx="161851" cy="257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34582" y="3032186"/>
            <a:ext cx="238016" cy="257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23739" y="3003574"/>
            <a:ext cx="409388" cy="324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63739" y="3699791"/>
            <a:ext cx="238016" cy="267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81458" y="3690253"/>
            <a:ext cx="399867" cy="324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28599" y="3699791"/>
            <a:ext cx="228495" cy="267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44566" y="4348321"/>
            <a:ext cx="399867" cy="333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91706" y="4376933"/>
            <a:ext cx="228495" cy="267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1052736"/>
            <a:ext cx="11520000" cy="3558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24003" y="4124993"/>
            <a:ext cx="161851" cy="257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99110" y="4124993"/>
            <a:ext cx="228495" cy="257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26482" y="4124993"/>
            <a:ext cx="238016" cy="267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2022-08-13T06:52:49Z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