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1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660" y="48"/>
      </p:cViewPr>
      <p:guideLst>
        <p:guide orient="horz" pos="21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8254" b="22579"/>
          <a:stretch>
            <a:fillRect/>
          </a:stretch>
        </p:blipFill>
        <p:spPr>
          <a:xfrm>
            <a:off x="3287395" y="3213100"/>
            <a:ext cx="4809143" cy="11969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7084"/>
          <a:stretch>
            <a:fillRect/>
          </a:stretch>
        </p:blipFill>
        <p:spPr>
          <a:xfrm>
            <a:off x="3624024" y="1772816"/>
            <a:ext cx="4943952" cy="13475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052736"/>
            <a:ext cx="11520000" cy="36291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11830" y="2700637"/>
            <a:ext cx="409388" cy="3524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012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00495" y="2909122"/>
            <a:ext cx="7883107" cy="8669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052736"/>
            <a:ext cx="11520000" cy="31166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88433" y="3673764"/>
            <a:ext cx="399867" cy="3431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16334" y="3673764"/>
            <a:ext cx="390347" cy="3621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87177" y="3683295"/>
            <a:ext cx="409388" cy="3431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581789" y="3673764"/>
            <a:ext cx="418909" cy="352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504962" y="3683295"/>
            <a:ext cx="418909" cy="3431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392" y="1124744"/>
            <a:ext cx="11520000" cy="32117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286863" y="3030804"/>
            <a:ext cx="342743" cy="276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2022-08-10T03:44:00Z</dcterms:created>
  <dcterms:modified xsi:type="dcterms:W3CDTF">2022-08-13T06:53:20Z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C7718D8EB288430D948BAB7ED33A9151</vt:lpwstr>
  </property>
</Properties>
</file>