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/>
          <a:stretch/>
        </p:blipFill>
        <p:spPr>
          <a:xfrm>
            <a:off x="3768040" y="3425592"/>
            <a:ext cx="4655920" cy="1190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984F46A-0890-17A1-F44B-616847DCCE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/>
          <a:stretch/>
        </p:blipFill>
        <p:spPr>
          <a:xfrm>
            <a:off x="3408000" y="1700808"/>
            <a:ext cx="5376000" cy="150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141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47206" y="2570776"/>
            <a:ext cx="157090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1024" y="3094445"/>
            <a:ext cx="2246876" cy="33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4545" y="3665720"/>
            <a:ext cx="390347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0214" y="3665720"/>
            <a:ext cx="41890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0694" y="4217953"/>
            <a:ext cx="228495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19239" y="4208431"/>
            <a:ext cx="390347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8347" y="4760664"/>
            <a:ext cx="41890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1052736"/>
            <a:ext cx="11520000" cy="4071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6416" y="3331617"/>
            <a:ext cx="2465851" cy="35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9490" y="3341152"/>
            <a:ext cx="3122776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4433" y="4075353"/>
            <a:ext cx="266578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143" y="4065817"/>
            <a:ext cx="247537" cy="2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5209" y="4065817"/>
            <a:ext cx="409388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1656" y="4018142"/>
            <a:ext cx="409388" cy="35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4086" y="4065817"/>
            <a:ext cx="257057" cy="2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00879" y="4075353"/>
            <a:ext cx="238016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71986" y="4075353"/>
            <a:ext cx="418909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66995" y="4027677"/>
            <a:ext cx="418909" cy="33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94069" y="4704667"/>
            <a:ext cx="2389685" cy="35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78036" y="4704667"/>
            <a:ext cx="2675305" cy="35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237174"/>
            <a:ext cx="11520000" cy="1975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39" y="2153487"/>
            <a:ext cx="257057" cy="28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1847" y="2210757"/>
            <a:ext cx="247537" cy="181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7814" y="2153487"/>
            <a:ext cx="238016" cy="2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8921" y="2153487"/>
            <a:ext cx="409388" cy="2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3863" y="2115308"/>
            <a:ext cx="390347" cy="334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343" y="2802543"/>
            <a:ext cx="2665785" cy="34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186708"/>
            <a:ext cx="11520000" cy="227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7969" y="1855358"/>
            <a:ext cx="2789553" cy="36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8449" y="2409383"/>
            <a:ext cx="4874578" cy="35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7969" y="2944304"/>
            <a:ext cx="3132297" cy="35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1639" y="2944304"/>
            <a:ext cx="2199272" cy="36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385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8673" y="3913567"/>
            <a:ext cx="247537" cy="27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3053" y="3932639"/>
            <a:ext cx="418909" cy="27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