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378"/>
          <a:stretch>
            <a:fillRect/>
          </a:stretch>
        </p:blipFill>
        <p:spPr>
          <a:xfrm>
            <a:off x="3647440" y="3573145"/>
            <a:ext cx="3758161" cy="968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/>
          <a:stretch>
            <a:fillRect/>
          </a:stretch>
        </p:blipFill>
        <p:spPr>
          <a:xfrm>
            <a:off x="3408000" y="1759287"/>
            <a:ext cx="5376000" cy="1502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565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3359785" y="2781300"/>
            <a:ext cx="5314950" cy="183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985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830" y="2997200"/>
            <a:ext cx="8790940" cy="59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2567305" y="4017645"/>
            <a:ext cx="8635365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1196752"/>
            <a:ext cx="11520000" cy="3211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6233" y="3140779"/>
            <a:ext cx="7188099" cy="362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06233" y="3769730"/>
            <a:ext cx="5426776" cy="362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208" y="861517"/>
            <a:ext cx="11520000" cy="5134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07092" y="3338494"/>
            <a:ext cx="771173" cy="323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30530" y="3338494"/>
            <a:ext cx="761652" cy="323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44447" y="3338494"/>
            <a:ext cx="761652" cy="323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97505" y="4129222"/>
            <a:ext cx="1132958" cy="323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82728" y="4129222"/>
            <a:ext cx="1132958" cy="323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36050" y="5453452"/>
            <a:ext cx="3579768" cy="362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