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60" y="48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295"/>
          <a:stretch>
            <a:fillRect/>
          </a:stretch>
        </p:blipFill>
        <p:spPr>
          <a:xfrm>
            <a:off x="4223385" y="3573145"/>
            <a:ext cx="4113398" cy="9518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333"/>
          <a:stretch>
            <a:fillRect/>
          </a:stretch>
        </p:blipFill>
        <p:spPr>
          <a:xfrm>
            <a:off x="3408000" y="1854919"/>
            <a:ext cx="5376000" cy="15020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301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29322" y="2690155"/>
            <a:ext cx="1094876" cy="676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94049" y="2709210"/>
            <a:ext cx="1447140" cy="476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66809" y="2690155"/>
            <a:ext cx="723570" cy="1019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22016" y="2690155"/>
            <a:ext cx="580760" cy="1343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71471" y="4709996"/>
            <a:ext cx="399867" cy="247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36198" y="4709996"/>
            <a:ext cx="409388" cy="247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1196752"/>
            <a:ext cx="11520000" cy="26347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89507" y="2113198"/>
            <a:ext cx="228495" cy="238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60416" y="2170476"/>
            <a:ext cx="1847008" cy="1479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54499" y="2036828"/>
            <a:ext cx="1456661" cy="1613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96317" y="2113198"/>
            <a:ext cx="218975" cy="238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5392" y="2447319"/>
            <a:ext cx="218975" cy="248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15557" y="2437773"/>
            <a:ext cx="238016" cy="238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36772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12574" y="3158079"/>
            <a:ext cx="2760991" cy="352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44078" y="3158079"/>
            <a:ext cx="3303669" cy="352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12574" y="3710613"/>
            <a:ext cx="2218314" cy="352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44078" y="3710613"/>
            <a:ext cx="2218314" cy="352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94061" y="4263147"/>
            <a:ext cx="2656264" cy="352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25565" y="4263147"/>
            <a:ext cx="2656264" cy="352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708031"/>
            <a:ext cx="11520000" cy="54419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33454" y="2375875"/>
            <a:ext cx="3132297" cy="343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90644" y="3128788"/>
            <a:ext cx="257057" cy="266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85652" y="3166910"/>
            <a:ext cx="238016" cy="190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52099" y="3119257"/>
            <a:ext cx="238016" cy="276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89851" y="3119257"/>
            <a:ext cx="247537" cy="276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08628" y="3090665"/>
            <a:ext cx="390347" cy="324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71669" y="3776864"/>
            <a:ext cx="2465851" cy="343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033454" y="4320105"/>
            <a:ext cx="3132297" cy="343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900165" y="5063487"/>
            <a:ext cx="238016" cy="276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585652" y="5120670"/>
            <a:ext cx="238016" cy="181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252099" y="5073018"/>
            <a:ext cx="247537" cy="266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223206" y="5063487"/>
            <a:ext cx="409388" cy="276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108628" y="5015834"/>
            <a:ext cx="390347" cy="343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671669" y="5721094"/>
            <a:ext cx="2646743" cy="343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680198" y="5711564"/>
            <a:ext cx="2180231" cy="352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2022-08-13T06:56:01Z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