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450"/>
          <a:stretch>
            <a:fillRect/>
          </a:stretch>
        </p:blipFill>
        <p:spPr>
          <a:xfrm>
            <a:off x="4151630" y="3149600"/>
            <a:ext cx="4095217" cy="1272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/>
          <a:stretch>
            <a:fillRect/>
          </a:stretch>
        </p:blipFill>
        <p:spPr>
          <a:xfrm>
            <a:off x="3408000" y="1647447"/>
            <a:ext cx="5376000" cy="1502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176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1367" y="2159270"/>
            <a:ext cx="390347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7824192" y="2084806"/>
            <a:ext cx="2376264" cy="55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1556792"/>
            <a:ext cx="11520000" cy="1518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1242" y="2664620"/>
            <a:ext cx="228495" cy="26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3738" y="2664620"/>
            <a:ext cx="247537" cy="25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5754" y="2664620"/>
            <a:ext cx="418909" cy="26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96752"/>
            <a:ext cx="11520000" cy="2815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9603" y="1912521"/>
            <a:ext cx="238016" cy="25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3338" y="2466050"/>
            <a:ext cx="238016" cy="25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04396" y="2466050"/>
            <a:ext cx="399867" cy="25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9603" y="3019579"/>
            <a:ext cx="238016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3338" y="3582651"/>
            <a:ext cx="238016" cy="25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04396" y="3582651"/>
            <a:ext cx="399867" cy="25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768" y="836712"/>
            <a:ext cx="11520000" cy="3997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83412" y="2458536"/>
            <a:ext cx="247537" cy="25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3644" y="2458536"/>
            <a:ext cx="238016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86487" y="2458536"/>
            <a:ext cx="399867" cy="25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02321" y="4299784"/>
            <a:ext cx="257057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40073" y="4299784"/>
            <a:ext cx="257057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77825" y="4299784"/>
            <a:ext cx="257057" cy="26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48933" y="4290244"/>
            <a:ext cx="409388" cy="27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24834" y="4252084"/>
            <a:ext cx="409388" cy="33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752" y="1268760"/>
            <a:ext cx="11520000" cy="2441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71586" y="1402301"/>
            <a:ext cx="228495" cy="25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99421" y="1402301"/>
            <a:ext cx="228495" cy="257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1867" y="1946004"/>
            <a:ext cx="390347" cy="26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711624" y="2636912"/>
            <a:ext cx="5688632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2022-08-10T03:44:00Z</dcterms:created>
  <dcterms:modified xsi:type="dcterms:W3CDTF">2022-08-13T06:56:42Z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