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56562-84DB-4720-BBC3-A9601F2923F9}" type="datetimeFigureOut">
              <a:rPr lang="zh-CN" altLang="en-US" smtClean="0"/>
              <a:t>2022/8/13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894D5-BE92-4D46-86B9-0D486E3DD3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2298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894D5-BE92-4D46-86B9-0D486E3DD3C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09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459"/>
          <a:stretch/>
        </p:blipFill>
        <p:spPr>
          <a:xfrm>
            <a:off x="3876052" y="3452521"/>
            <a:ext cx="4439896" cy="1128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C54CEA8-5393-A642-9293-E8AB7BD3D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776" y="1772816"/>
            <a:ext cx="3600400" cy="13605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124744"/>
            <a:ext cx="11520000" cy="3078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073698" y="3011579"/>
            <a:ext cx="161851" cy="257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77433" y="3011579"/>
            <a:ext cx="238016" cy="257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778888" y="3764407"/>
            <a:ext cx="161851" cy="257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940408" y="3764407"/>
            <a:ext cx="257057" cy="257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043813" y="3764407"/>
            <a:ext cx="228495" cy="257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233896" y="3764407"/>
            <a:ext cx="228495" cy="257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29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98314" y="1861277"/>
            <a:ext cx="352264" cy="333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98314" y="3052249"/>
            <a:ext cx="352264" cy="333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30574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30607" y="2496332"/>
            <a:ext cx="2570578" cy="352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30607" y="3096402"/>
            <a:ext cx="7159537" cy="342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82806" y="3696472"/>
            <a:ext cx="2027900" cy="333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72558" y="3686947"/>
            <a:ext cx="2189752" cy="352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1124744"/>
            <a:ext cx="11520000" cy="2413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62082" y="2412402"/>
            <a:ext cx="3084694" cy="352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43041" y="3013309"/>
            <a:ext cx="3475041" cy="34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92720"/>
            <a:ext cx="11520000" cy="3804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97186" y="3700636"/>
            <a:ext cx="2389685" cy="352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10574" y="3700636"/>
            <a:ext cx="2751471" cy="352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97186" y="4291801"/>
            <a:ext cx="5112595" cy="352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宽屏</PresentationFormat>
  <Paragraphs>1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等线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7</cp:revision>
  <dcterms:created xsi:type="dcterms:W3CDTF">2022-08-10T03:44:00Z</dcterms:created>
  <dcterms:modified xsi:type="dcterms:W3CDTF">2022-08-13T01:40:54Z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