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49"/>
          <a:stretch>
            <a:fillRect/>
          </a:stretch>
        </p:blipFill>
        <p:spPr>
          <a:xfrm>
            <a:off x="4079875" y="3573145"/>
            <a:ext cx="3715172" cy="972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880282"/>
            <a:ext cx="3600400" cy="1235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152" y="1124744"/>
            <a:ext cx="11520000" cy="3467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2028" y="3658979"/>
            <a:ext cx="238016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8275" y="3658979"/>
            <a:ext cx="238016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5052" y="4182975"/>
            <a:ext cx="390347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3152" y="4182975"/>
            <a:ext cx="228495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43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1087" y="2034524"/>
            <a:ext cx="2570578" cy="35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0607" y="2558781"/>
            <a:ext cx="2751471" cy="343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1087" y="4541422"/>
            <a:ext cx="2570578" cy="343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0607" y="5065678"/>
            <a:ext cx="2751471" cy="343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6877"/>
            <a:ext cx="11520000" cy="554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9524" y="3691191"/>
            <a:ext cx="5274548" cy="254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3293" y="3824695"/>
            <a:ext cx="2580099" cy="343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72334" y="4339641"/>
            <a:ext cx="4198611" cy="352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1215441"/>
            <a:ext cx="11520000" cy="2429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2871" y="2654135"/>
            <a:ext cx="10358479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5069" y="3178163"/>
            <a:ext cx="7435636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2077" y="3178163"/>
            <a:ext cx="2180231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2022-08-13T07:00:06Z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