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60" y="48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037"/>
          <a:stretch>
            <a:fillRect/>
          </a:stretch>
        </p:blipFill>
        <p:spPr>
          <a:xfrm>
            <a:off x="3863340" y="3357245"/>
            <a:ext cx="4142829" cy="956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784" y="1556792"/>
            <a:ext cx="3888432" cy="12700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980728"/>
            <a:ext cx="11520000" cy="3800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Rectangle 2"/>
          <p:cNvSpPr/>
          <p:nvPr/>
        </p:nvSpPr>
        <p:spPr bwMode="white">
          <a:xfrm>
            <a:off x="3891929" y="3085671"/>
            <a:ext cx="437950" cy="266689"/>
          </a:xfrm>
          <a:prstGeom prst="rect">
            <a:avLst/>
          </a:prstGeom>
          <a:solidFill>
            <a:srgbClr val="EDF8F4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 bwMode="white">
          <a:xfrm>
            <a:off x="5834144" y="3085671"/>
            <a:ext cx="437950" cy="276214"/>
          </a:xfrm>
          <a:prstGeom prst="rect">
            <a:avLst/>
          </a:prstGeom>
          <a:solidFill>
            <a:srgbClr val="EDF8F4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 bwMode="white">
          <a:xfrm>
            <a:off x="7776359" y="3085671"/>
            <a:ext cx="437950" cy="276214"/>
          </a:xfrm>
          <a:prstGeom prst="rect">
            <a:avLst/>
          </a:prstGeom>
          <a:solidFill>
            <a:srgbClr val="EDF8F4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 bwMode="white">
          <a:xfrm>
            <a:off x="9766177" y="3085671"/>
            <a:ext cx="428429" cy="276214"/>
          </a:xfrm>
          <a:prstGeom prst="rect">
            <a:avLst/>
          </a:prstGeom>
          <a:solidFill>
            <a:srgbClr val="EDF8F4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 bwMode="white">
          <a:xfrm>
            <a:off x="3901450" y="4142905"/>
            <a:ext cx="437950" cy="266689"/>
          </a:xfrm>
          <a:prstGeom prst="rect">
            <a:avLst/>
          </a:prstGeom>
          <a:solidFill>
            <a:srgbClr val="EDF8F4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 bwMode="white">
          <a:xfrm>
            <a:off x="5834144" y="4133380"/>
            <a:ext cx="437950" cy="276214"/>
          </a:xfrm>
          <a:prstGeom prst="rect">
            <a:avLst/>
          </a:prstGeom>
          <a:solidFill>
            <a:srgbClr val="EDF8F4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 bwMode="white">
          <a:xfrm>
            <a:off x="7776359" y="4133380"/>
            <a:ext cx="399867" cy="276214"/>
          </a:xfrm>
          <a:prstGeom prst="rect">
            <a:avLst/>
          </a:prstGeom>
          <a:solidFill>
            <a:srgbClr val="EDF8F4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 bwMode="white">
          <a:xfrm>
            <a:off x="9756657" y="4142905"/>
            <a:ext cx="437950" cy="266689"/>
          </a:xfrm>
          <a:prstGeom prst="rect">
            <a:avLst/>
          </a:prstGeom>
          <a:solidFill>
            <a:srgbClr val="EDF8F4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648" y="1196752"/>
            <a:ext cx="11520000" cy="3151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1887" y="2044239"/>
            <a:ext cx="1475702" cy="342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22367" y="3282142"/>
            <a:ext cx="3294148" cy="352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31887" y="3901094"/>
            <a:ext cx="2846677" cy="352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35689" y="3910616"/>
            <a:ext cx="571239" cy="333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36772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0962" y="2757969"/>
            <a:ext cx="3294148" cy="352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10483" y="3377188"/>
            <a:ext cx="3836826" cy="352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808579"/>
            <a:ext cx="11520000" cy="52408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96143" y="4934549"/>
            <a:ext cx="3122776" cy="352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05663" y="5553922"/>
            <a:ext cx="3836826" cy="352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2022-08-13T06:48:59Z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