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01"/>
          <a:stretch>
            <a:fillRect/>
          </a:stretch>
        </p:blipFill>
        <p:spPr>
          <a:xfrm>
            <a:off x="4223385" y="3573145"/>
            <a:ext cx="3294660" cy="91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772" y="1731508"/>
            <a:ext cx="4176464" cy="14234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1080000"/>
            <a:ext cx="11520000" cy="3968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4044" y="2902118"/>
            <a:ext cx="409388" cy="26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1416" y="2902118"/>
            <a:ext cx="361785" cy="26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67829" y="2902118"/>
            <a:ext cx="390347" cy="26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744088" y="3429000"/>
            <a:ext cx="33843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4391896" y="3434755"/>
            <a:ext cx="33843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8039704" y="3429000"/>
            <a:ext cx="33843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268760"/>
            <a:ext cx="11520000" cy="2663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0045" y="2127957"/>
            <a:ext cx="4741289" cy="35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045" y="2758035"/>
            <a:ext cx="3836826" cy="362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9136" y="2767582"/>
            <a:ext cx="2722909" cy="35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0045" y="3397660"/>
            <a:ext cx="2741950" cy="34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439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128" y="2327611"/>
            <a:ext cx="3456000" cy="35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607" y="2956113"/>
            <a:ext cx="4922181" cy="35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1087" y="4222640"/>
            <a:ext cx="3294148" cy="35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0607" y="4860665"/>
            <a:ext cx="542677" cy="20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8690" y="4851142"/>
            <a:ext cx="4884099" cy="35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88" y="1392795"/>
            <a:ext cx="11520000" cy="2060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208" y="2203530"/>
            <a:ext cx="2580099" cy="35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530" y="2203530"/>
            <a:ext cx="2570578" cy="35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9729" y="2833042"/>
            <a:ext cx="6740628" cy="35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52736"/>
            <a:ext cx="11520000" cy="2872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5239" y="3448341"/>
            <a:ext cx="409388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4876" y="3448341"/>
            <a:ext cx="399867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3752" y="3448341"/>
            <a:ext cx="418909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