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834"/>
          <a:stretch>
            <a:fillRect/>
          </a:stretch>
        </p:blipFill>
        <p:spPr>
          <a:xfrm>
            <a:off x="3935760" y="3269735"/>
            <a:ext cx="4511904" cy="1161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89" y="1628800"/>
            <a:ext cx="3898021" cy="1257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878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5251" y="2844188"/>
            <a:ext cx="418909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2144" y="2844188"/>
            <a:ext cx="409388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19516" y="2844188"/>
            <a:ext cx="409388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2"/>
          <p:cNvSpPr/>
          <p:nvPr/>
        </p:nvSpPr>
        <p:spPr bwMode="white">
          <a:xfrm>
            <a:off x="1127448" y="3431040"/>
            <a:ext cx="3312368" cy="15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2"/>
          <p:cNvSpPr/>
          <p:nvPr/>
        </p:nvSpPr>
        <p:spPr bwMode="white">
          <a:xfrm>
            <a:off x="4655200" y="3402452"/>
            <a:ext cx="3312368" cy="15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8310384" y="3425512"/>
            <a:ext cx="3312368" cy="15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124744"/>
            <a:ext cx="11520000" cy="2601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3735" y="2335176"/>
            <a:ext cx="257057" cy="2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4396" y="2373299"/>
            <a:ext cx="257057" cy="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4396" y="2449547"/>
            <a:ext cx="257057" cy="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45057" y="2335176"/>
            <a:ext cx="266578" cy="2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3735" y="3297803"/>
            <a:ext cx="257057" cy="5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23735" y="3374050"/>
            <a:ext cx="257057" cy="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84396" y="3259679"/>
            <a:ext cx="257057" cy="2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45057" y="3259679"/>
            <a:ext cx="266578" cy="2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488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0004" y="3900530"/>
            <a:ext cx="3303669" cy="35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9524" y="4548438"/>
            <a:ext cx="2751471" cy="35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4714" y="4653247"/>
            <a:ext cx="3275107" cy="35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5673" y="5301155"/>
            <a:ext cx="3113256" cy="352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3529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47376" y="3460890"/>
            <a:ext cx="428429" cy="2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3590" y="4109548"/>
            <a:ext cx="390347" cy="2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