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120"/>
          <a:stretch>
            <a:fillRect/>
          </a:stretch>
        </p:blipFill>
        <p:spPr>
          <a:xfrm>
            <a:off x="4128080" y="1700808"/>
            <a:ext cx="4824536" cy="1436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482"/>
          <a:stretch>
            <a:fillRect/>
          </a:stretch>
        </p:blipFill>
        <p:spPr>
          <a:xfrm>
            <a:off x="4223385" y="3357245"/>
            <a:ext cx="4091683" cy="1325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4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23867" y="2785369"/>
            <a:ext cx="418909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60760" y="2785369"/>
            <a:ext cx="409388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07173" y="2785369"/>
            <a:ext cx="580760" cy="266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2"/>
          <p:cNvSpPr/>
          <p:nvPr/>
        </p:nvSpPr>
        <p:spPr bwMode="white">
          <a:xfrm>
            <a:off x="994825" y="3295619"/>
            <a:ext cx="3528392" cy="146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2"/>
          <p:cNvSpPr/>
          <p:nvPr/>
        </p:nvSpPr>
        <p:spPr bwMode="white">
          <a:xfrm>
            <a:off x="4523217" y="3384643"/>
            <a:ext cx="3528392" cy="146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1" name="Rectangle 2"/>
          <p:cNvSpPr/>
          <p:nvPr/>
        </p:nvSpPr>
        <p:spPr bwMode="white">
          <a:xfrm>
            <a:off x="8315041" y="3352783"/>
            <a:ext cx="3528392" cy="146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340768"/>
            <a:ext cx="11520000" cy="2893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400" y="2601232"/>
            <a:ext cx="6192688" cy="971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5015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8566" y="2475636"/>
            <a:ext cx="5975586" cy="1601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9524" y="4697163"/>
            <a:ext cx="4770492" cy="1162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260226"/>
            <a:ext cx="11520000" cy="2175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43665" y="2967896"/>
            <a:ext cx="409388" cy="267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2022-08-13T06:49:31Z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