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60" r:id="rId4"/>
    <p:sldId id="261" r:id="rId5"/>
    <p:sldId id="262" r:id="rId6"/>
    <p:sldId id="263" r:id="rId7"/>
    <p:sldId id="264" r:id="rId8"/>
    <p:sldId id="265" r:id="rId9"/>
    <p:sldId id="266" r:id="rId10"/>
  </p:sldIdLst>
  <p:sldSz cx="12192000" cy="6858000"/>
  <p:notesSz cx="6858000" cy="9144000"/>
  <p:custDataLst>
    <p:tags r:id="rId14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3" d="100"/>
          <a:sy n="63" d="100"/>
        </p:scale>
        <p:origin x="660" y="48"/>
      </p:cViewPr>
      <p:guideLst>
        <p:guide orient="horz" pos="2172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4" Type="http://schemas.openxmlformats.org/officeDocument/2006/relationships/tags" Target="tags/tag1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 rotWithShape="1"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33742"/>
          <a:stretch>
            <a:fillRect/>
          </a:stretch>
        </p:blipFill>
        <p:spPr>
          <a:xfrm>
            <a:off x="2279576" y="3212976"/>
            <a:ext cx="7632848" cy="105063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9736" y="1412776"/>
            <a:ext cx="4176464" cy="1386449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9376" y="1124744"/>
            <a:ext cx="11520000" cy="325859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6"/>
          <p:cNvSpPr/>
          <p:nvPr/>
        </p:nvSpPr>
        <p:spPr bwMode="white">
          <a:xfrm>
            <a:off x="7505623" y="3344781"/>
            <a:ext cx="771173" cy="3430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368" y="1340768"/>
            <a:ext cx="11520000" cy="187964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567896" y="2161323"/>
            <a:ext cx="409388" cy="3339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776690" y="2161323"/>
            <a:ext cx="390347" cy="3339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9376" y="1220284"/>
            <a:ext cx="11520000" cy="192068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639904" y="2022957"/>
            <a:ext cx="409388" cy="3344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848698" y="2022957"/>
            <a:ext cx="390347" cy="3248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2000" y="726709"/>
            <a:ext cx="11520000" cy="435847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3375867" y="3044235"/>
            <a:ext cx="418909" cy="2670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012760" y="3044235"/>
            <a:ext cx="409388" cy="2670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0640132" y="3044235"/>
            <a:ext cx="361785" cy="2670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1" name="Rectangle 5"/>
          <p:cNvSpPr/>
          <p:nvPr/>
        </p:nvSpPr>
        <p:spPr bwMode="white">
          <a:xfrm>
            <a:off x="1271464" y="3448435"/>
            <a:ext cx="3168352" cy="16367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2" name="Rectangle 5"/>
          <p:cNvSpPr/>
          <p:nvPr/>
        </p:nvSpPr>
        <p:spPr bwMode="white">
          <a:xfrm>
            <a:off x="4847824" y="3546726"/>
            <a:ext cx="3168352" cy="16367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3" name="Rectangle 5"/>
          <p:cNvSpPr/>
          <p:nvPr/>
        </p:nvSpPr>
        <p:spPr bwMode="white">
          <a:xfrm>
            <a:off x="8424184" y="3586975"/>
            <a:ext cx="3168352" cy="16367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51" grpId="0" animBg="1"/>
      <p:bldP spid="52" grpId="0" animBg="1"/>
      <p:bldP spid="5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9376" y="980728"/>
            <a:ext cx="11520000" cy="437078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83706" y="4265960"/>
            <a:ext cx="3294148" cy="3523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420599" y="4265960"/>
            <a:ext cx="2380165" cy="3428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793227" y="4856349"/>
            <a:ext cx="4198611" cy="3428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p="http://schemas.openxmlformats.org/presentationml/2006/main">
  <p:tag name="COMMONDATA" val="eyJoZGlkIjoiZTM5NjVjNGFlOTRkOGY4YmYwZjdlOTY3YjUyNmU5NmE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5" baseType="lpstr">
      <vt:lpstr>Arial</vt:lpstr>
      <vt:lpstr>宋体</vt:lpstr>
      <vt:lpstr>Wingdings</vt:lpstr>
      <vt:lpstr>微软雅黑</vt:lpstr>
      <vt:lpstr>Arial Unicode MS</vt:lpstr>
      <vt:lpstr>Calibri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8</cp:revision>
  <dcterms:created xsi:type="dcterms:W3CDTF">2022-08-10T03:44:00Z</dcterms:created>
  <dcterms:modified xsi:type="dcterms:W3CDTF">2022-08-13T06:47:38Z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C7718D8EB288430D948BAB7ED33A9151</vt:lpwstr>
  </property>
</Properties>
</file>