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9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3920397"/>
            <a:ext cx="885421" cy="43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66611" y="3882270"/>
            <a:ext cx="1047272" cy="4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8561" y="3863207"/>
            <a:ext cx="961586" cy="50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0033" y="3863207"/>
            <a:ext cx="752132" cy="4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4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9272" y="2979798"/>
            <a:ext cx="361785" cy="26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2247" y="2970252"/>
            <a:ext cx="409388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5702" y="2979798"/>
            <a:ext cx="418909" cy="27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9024" y="2970252"/>
            <a:ext cx="409388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9685" y="3648069"/>
            <a:ext cx="418909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2314" y="3648069"/>
            <a:ext cx="409388" cy="27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65289" y="3648069"/>
            <a:ext cx="418909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59438" y="3648069"/>
            <a:ext cx="361785" cy="27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8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1710" y="2423795"/>
            <a:ext cx="394970" cy="17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18200" y="2426335"/>
            <a:ext cx="313690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74280" y="2425858"/>
            <a:ext cx="276099" cy="21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09884" y="3552180"/>
            <a:ext cx="266578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30875" y="3523615"/>
            <a:ext cx="345440" cy="23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74214" y="3552180"/>
            <a:ext cx="266578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animBg="1"/>
      <p:bldP spid="8" grpId="0" animBg="1"/>
      <p:bldP spid="9" grpId="0" bldLvl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2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851" y="2769469"/>
            <a:ext cx="390347" cy="25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1223" y="2769469"/>
            <a:ext cx="390347" cy="25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98181" y="2769469"/>
            <a:ext cx="390347" cy="24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2016" y="3953052"/>
            <a:ext cx="238016" cy="25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9801" y="3962597"/>
            <a:ext cx="247537" cy="24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26347" y="3953052"/>
            <a:ext cx="238016" cy="25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4245769"/>
            <a:ext cx="1018710" cy="371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7239" y="4245769"/>
            <a:ext cx="647404" cy="362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3983" y="4245769"/>
            <a:ext cx="1009190" cy="381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64429" y="4245769"/>
            <a:ext cx="828297" cy="362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08429" y="2635129"/>
            <a:ext cx="437950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50909" y="2606507"/>
            <a:ext cx="266578" cy="29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79140" y="2635129"/>
            <a:ext cx="428429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0380" y="2587426"/>
            <a:ext cx="2427768" cy="37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8429" y="3703684"/>
            <a:ext cx="428429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50909" y="3675062"/>
            <a:ext cx="266578" cy="29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79230" y="3655695"/>
            <a:ext cx="419735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9650095" y="3647440"/>
            <a:ext cx="2554605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0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3752616"/>
            <a:ext cx="247537" cy="28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7140" y="3809887"/>
            <a:ext cx="266578" cy="21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0710" y="3781251"/>
            <a:ext cx="247537" cy="27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8745" y="3771900"/>
            <a:ext cx="428625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7265" y="3771900"/>
            <a:ext cx="428625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27074" y="3809887"/>
            <a:ext cx="266578" cy="21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41123" y="3752616"/>
            <a:ext cx="257057" cy="28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88396" y="3781251"/>
            <a:ext cx="437950" cy="28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6330" y="2595688"/>
            <a:ext cx="247537" cy="29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2661" y="2605220"/>
            <a:ext cx="257057" cy="29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31867" y="2614753"/>
            <a:ext cx="437950" cy="29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1322" y="3968386"/>
            <a:ext cx="257057" cy="29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4413" y="4025582"/>
            <a:ext cx="266578" cy="21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88462" y="3977919"/>
            <a:ext cx="257057" cy="29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35735" y="3987451"/>
            <a:ext cx="428429" cy="29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0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32000" y="2759481"/>
            <a:ext cx="428429" cy="28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22214" y="2873991"/>
            <a:ext cx="276099" cy="5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45785" y="2740396"/>
            <a:ext cx="257057" cy="28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93057" y="2759481"/>
            <a:ext cx="428429" cy="28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3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1305" y="2679658"/>
            <a:ext cx="437950" cy="29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41520" y="2803441"/>
            <a:ext cx="276099" cy="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8925" y="2670136"/>
            <a:ext cx="437950" cy="29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79008" y="2660614"/>
            <a:ext cx="247537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6270" y="2700020"/>
            <a:ext cx="583882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0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6909" y="3616816"/>
            <a:ext cx="456991" cy="381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93454" y="3616816"/>
            <a:ext cx="456991" cy="381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4743" y="4665876"/>
            <a:ext cx="257057" cy="29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8314" y="4732634"/>
            <a:ext cx="266578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2363" y="4675413"/>
            <a:ext cx="257057" cy="29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9636" y="4694487"/>
            <a:ext cx="447471" cy="286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5421" y="4694487"/>
            <a:ext cx="447471" cy="286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55636" y="4732634"/>
            <a:ext cx="276099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12561" y="4694487"/>
            <a:ext cx="437950" cy="29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2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0727" y="4032869"/>
            <a:ext cx="257057" cy="29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3818" y="4090022"/>
            <a:ext cx="266578" cy="20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7388" y="4051920"/>
            <a:ext cx="247537" cy="28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1438" y="4166225"/>
            <a:ext cx="276099" cy="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3570" y="4023344"/>
            <a:ext cx="180892" cy="28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22280" y="4051920"/>
            <a:ext cx="437950" cy="28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4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9545" y="4689475"/>
            <a:ext cx="42862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1135" y="4689475"/>
            <a:ext cx="438150" cy="3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9240" y="4699000"/>
            <a:ext cx="438150" cy="33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32415" y="4606290"/>
            <a:ext cx="49403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3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8245" y="2000885"/>
            <a:ext cx="361950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9135" y="2000885"/>
            <a:ext cx="419100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0185" y="1950085"/>
            <a:ext cx="409575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1965" y="2000885"/>
            <a:ext cx="419100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0082" y="2803441"/>
            <a:ext cx="409388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6528" y="3393791"/>
            <a:ext cx="409388" cy="27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09223" y="3393791"/>
            <a:ext cx="418909" cy="28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9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8115" y="2147269"/>
            <a:ext cx="361785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74611" y="2147269"/>
            <a:ext cx="437950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7910" y="2607310"/>
            <a:ext cx="27940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2892" y="3319360"/>
            <a:ext cx="418909" cy="28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1585" y="3835400"/>
            <a:ext cx="318135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3720827"/>
            <a:ext cx="390347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6115" y="3720827"/>
            <a:ext cx="466512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0247" y="3720827"/>
            <a:ext cx="428429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9570" y="3720827"/>
            <a:ext cx="456991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3157" y="3720827"/>
            <a:ext cx="247537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22545" y="3720827"/>
            <a:ext cx="466512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36198" y="3720827"/>
            <a:ext cx="428429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26479" y="3720827"/>
            <a:ext cx="466512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452485"/>
            <a:ext cx="11520000" cy="504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6051550" y="4509770"/>
            <a:ext cx="419100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9453880" y="4509770"/>
            <a:ext cx="311150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7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7225" y="2251710"/>
            <a:ext cx="42862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2247" y="3594381"/>
            <a:ext cx="428429" cy="37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0528" y="1280290"/>
            <a:ext cx="428429" cy="371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8645" y="3474085"/>
            <a:ext cx="438150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6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6859" y="1927425"/>
            <a:ext cx="437950" cy="37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2022-08-14T13:05:17Z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421B383866104AAE82E840A6178A37AD</vt:lpwstr>
  </property>
</Properties>
</file>