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6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2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65355" y="2368138"/>
            <a:ext cx="533157" cy="48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08770" y="2400935"/>
            <a:ext cx="318135" cy="33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64429" y="2454014"/>
            <a:ext cx="247537" cy="28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4181" y="3465441"/>
            <a:ext cx="542677" cy="47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69553" y="3541775"/>
            <a:ext cx="247537" cy="28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54909" y="3541775"/>
            <a:ext cx="266578" cy="27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0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03239" y="1920343"/>
            <a:ext cx="1161520" cy="37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63055" y="2910840"/>
            <a:ext cx="283845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5205" y="3001645"/>
            <a:ext cx="391795" cy="20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17840" y="2870835"/>
            <a:ext cx="257175" cy="3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5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3950" y="4486197"/>
            <a:ext cx="495074" cy="448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08099" y="4486197"/>
            <a:ext cx="504595" cy="448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02710" y="4486197"/>
            <a:ext cx="504595" cy="448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5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9652" y="2053375"/>
            <a:ext cx="1437619" cy="129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50705" y="2053590"/>
            <a:ext cx="1494790" cy="137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6148" y="4467728"/>
            <a:ext cx="2304000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7645" y="3379470"/>
            <a:ext cx="818515" cy="741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3223" y="3407778"/>
            <a:ext cx="371305" cy="314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64628" y="3379158"/>
            <a:ext cx="342743" cy="28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37652" y="3837081"/>
            <a:ext cx="2246876" cy="324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55570" y="3808461"/>
            <a:ext cx="1751801" cy="295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7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1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033" y="2709597"/>
            <a:ext cx="4674644" cy="381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7537" y="2709597"/>
            <a:ext cx="3760661" cy="381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73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75801" y="5352599"/>
            <a:ext cx="456991" cy="381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4330" y="5343062"/>
            <a:ext cx="456991" cy="391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0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5719" y="3745979"/>
            <a:ext cx="409388" cy="27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22479" y="3745979"/>
            <a:ext cx="266578" cy="27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74016" y="3745979"/>
            <a:ext cx="247537" cy="27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8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9421" y="3245534"/>
            <a:ext cx="456991" cy="381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2247" y="3076365"/>
            <a:ext cx="247537" cy="286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175" y="2752725"/>
            <a:ext cx="4819650" cy="1352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2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2060" y="3193415"/>
            <a:ext cx="1390015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0020" y="3036570"/>
            <a:ext cx="407670" cy="780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55438" y="3317391"/>
            <a:ext cx="1104396" cy="21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94925" y="3037205"/>
            <a:ext cx="426720" cy="79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67155" y="5050155"/>
            <a:ext cx="1381760" cy="78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96540" y="5054600"/>
            <a:ext cx="521335" cy="780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87620" y="5054600"/>
            <a:ext cx="1354455" cy="78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6490335" y="5050155"/>
            <a:ext cx="541020" cy="780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8780780" y="5064125"/>
            <a:ext cx="1348740" cy="780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10200005" y="5050155"/>
            <a:ext cx="800100" cy="79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85689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1915" y="2737859"/>
            <a:ext cx="5035154" cy="1006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77982" y="2773284"/>
            <a:ext cx="467398" cy="1211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1401" y="4445313"/>
            <a:ext cx="431989" cy="1176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5187" y="4664944"/>
            <a:ext cx="439071" cy="970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3181" y="4643690"/>
            <a:ext cx="3611714" cy="1006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5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4795" y="3074670"/>
            <a:ext cx="252095" cy="31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2085" y="3074670"/>
            <a:ext cx="290830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0540" y="3084195"/>
            <a:ext cx="281305" cy="30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6820" y="3074670"/>
            <a:ext cx="320040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4809" y="4286413"/>
            <a:ext cx="247537" cy="28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59438" y="4286413"/>
            <a:ext cx="238016" cy="28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4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669" y="1975649"/>
            <a:ext cx="266578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1805" y="1975485"/>
            <a:ext cx="402590" cy="23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4595" y="1975649"/>
            <a:ext cx="276099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21818" y="1975649"/>
            <a:ext cx="266578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95805" y="2709545"/>
            <a:ext cx="247650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23460" y="2728595"/>
            <a:ext cx="305435" cy="31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99250" y="2728595"/>
            <a:ext cx="285115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97917" y="2718847"/>
            <a:ext cx="266578" cy="27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85388" y="3366764"/>
            <a:ext cx="3465520" cy="371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1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1970" y="2941955"/>
            <a:ext cx="201930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5310" y="2941955"/>
            <a:ext cx="266700" cy="25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99998" y="2942125"/>
            <a:ext cx="228495" cy="257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74148" y="2942125"/>
            <a:ext cx="228495" cy="257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3322" y="3629678"/>
            <a:ext cx="247537" cy="28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22490" y="3610610"/>
            <a:ext cx="25844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6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2605" y="2195195"/>
            <a:ext cx="460375" cy="810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1915" y="2204720"/>
            <a:ext cx="450215" cy="80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0430" y="2214245"/>
            <a:ext cx="431165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8470" y="2223770"/>
            <a:ext cx="421640" cy="77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8735" y="2204720"/>
            <a:ext cx="775335" cy="80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10385" y="3710940"/>
            <a:ext cx="423545" cy="7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45410" y="3710940"/>
            <a:ext cx="302260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32175" y="3710940"/>
            <a:ext cx="415290" cy="7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70375" y="3720465"/>
            <a:ext cx="435610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98415" y="3729990"/>
            <a:ext cx="420370" cy="77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11850" y="3720465"/>
            <a:ext cx="425450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6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0264" y="2673289"/>
            <a:ext cx="352264" cy="28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0198" y="3465164"/>
            <a:ext cx="342743" cy="28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83140" y="3417460"/>
            <a:ext cx="447471" cy="372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4033" y="4190254"/>
            <a:ext cx="456991" cy="38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2022-08-14T13:01:53Z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7C0F04224EC34FD289A48F83A5278FB2</vt:lpwstr>
  </property>
</Properties>
</file>