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5795" y="1438275"/>
            <a:ext cx="5819775" cy="1971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3517265"/>
            <a:ext cx="7143750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38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55041" y="3394431"/>
            <a:ext cx="228495" cy="25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21685" y="3946847"/>
            <a:ext cx="228495" cy="25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93020" y="4438015"/>
            <a:ext cx="341630" cy="32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07438" y="5118349"/>
            <a:ext cx="161851" cy="25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0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89322" y="2662181"/>
            <a:ext cx="228495" cy="26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21619" y="2671712"/>
            <a:ext cx="238016" cy="257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89140" y="3246120"/>
            <a:ext cx="268605" cy="302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21595" y="3246120"/>
            <a:ext cx="268605" cy="302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7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65223" y="2337029"/>
            <a:ext cx="247537" cy="26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08826" y="2956021"/>
            <a:ext cx="238016" cy="26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84198" y="2956021"/>
            <a:ext cx="257057" cy="257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69950" y="3565490"/>
            <a:ext cx="399867" cy="323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13375" y="4146550"/>
            <a:ext cx="400050" cy="42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94115" y="4727291"/>
            <a:ext cx="409388" cy="333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78743" y="4727291"/>
            <a:ext cx="399867" cy="333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6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43438" y="4507892"/>
            <a:ext cx="238016" cy="26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47504" y="4498370"/>
            <a:ext cx="238016" cy="276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37256" y="4507892"/>
            <a:ext cx="238016" cy="26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98446" y="4498370"/>
            <a:ext cx="247537" cy="276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5FE6B55B52E44C5FA4B264B0D5180EC1</vt:lpwstr>
  </property>
</Properties>
</file>