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684" y="42"/>
      </p:cViewPr>
      <p:guideLst>
        <p:guide orient="horz" pos="215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47950" y="1433830"/>
            <a:ext cx="6896100" cy="19812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3175" y="3440430"/>
            <a:ext cx="7105650" cy="838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505960"/>
            <a:ext cx="1143829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76799" y="2709703"/>
            <a:ext cx="236328" cy="2648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177816" y="3362314"/>
            <a:ext cx="245781" cy="2648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55941" y="4014925"/>
            <a:ext cx="245781" cy="2553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213595" y="5310689"/>
            <a:ext cx="236328" cy="2648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915535" y="5928995"/>
            <a:ext cx="247015" cy="299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668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85917" y="1394626"/>
            <a:ext cx="1132958" cy="352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32396" y="1432763"/>
            <a:ext cx="238016" cy="2669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002975" y="1432763"/>
            <a:ext cx="409388" cy="2574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96590" y="2825115"/>
            <a:ext cx="265430" cy="313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53230" y="2840355"/>
            <a:ext cx="246380" cy="298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299438" y="2891488"/>
            <a:ext cx="247537" cy="2669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529256" y="4293008"/>
            <a:ext cx="6416925" cy="352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204892" y="5112944"/>
            <a:ext cx="257057" cy="2669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011295" y="5122545"/>
            <a:ext cx="259715" cy="247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814570" y="5090795"/>
            <a:ext cx="237490" cy="298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852795" y="5100320"/>
            <a:ext cx="246380" cy="298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679933" y="5084342"/>
            <a:ext cx="2199272" cy="3622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bldLvl="0" animBg="1"/>
      <p:bldP spid="7" grpId="0" bldLvl="0" animBg="1"/>
      <p:bldP spid="8" grpId="0" animBg="1"/>
      <p:bldP spid="9" grpId="0" animBg="1"/>
      <p:bldP spid="10" grpId="0" animBg="1"/>
      <p:bldP spid="11" grpId="0" bldLvl="0" animBg="1"/>
      <p:bldP spid="12" grpId="0" bldLvl="0" animBg="1"/>
      <p:bldP spid="13" grpId="0" bldLvl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0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640528" y="3375238"/>
            <a:ext cx="238016" cy="266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NmQzNmU1NDcyNzk1MWFlZmEzOWY4MDU4MWYxYzEyOGI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2022-08-10T03:44:00Z</dcterms:created>
  <dcterms:modified xsi:type="dcterms:W3CDTF">2022-08-14T07:22:31Z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B97DEF4D03844F33950291AF92BCA834</vt:lpwstr>
  </property>
</Properties>
</file>