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1366520"/>
            <a:ext cx="7010400" cy="1971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595" y="3411855"/>
            <a:ext cx="368617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06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86247" y="4138430"/>
            <a:ext cx="8835173" cy="571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0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9130" y="3224530"/>
            <a:ext cx="609600" cy="345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7305" y="3224616"/>
            <a:ext cx="952066" cy="352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46380" y="3224616"/>
            <a:ext cx="952066" cy="352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64445" y="3224530"/>
            <a:ext cx="770890" cy="345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6314" y="3844172"/>
            <a:ext cx="238016" cy="26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71867" y="3834640"/>
            <a:ext cx="437950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13950" y="3834640"/>
            <a:ext cx="238016" cy="26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99504" y="3834640"/>
            <a:ext cx="447471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55900" y="3834640"/>
            <a:ext cx="247537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50975" y="3834640"/>
            <a:ext cx="437950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83603" y="3834640"/>
            <a:ext cx="418909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50049" y="3834640"/>
            <a:ext cx="437950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animBg="1"/>
      <p:bldP spid="8" grpId="0" animBg="1"/>
      <p:bldP spid="4" grpId="0" animBg="1"/>
      <p:bldP spid="9" grpId="0" animBg="1"/>
      <p:bldP spid="10" grpId="0" animBg="1"/>
      <p:bldP spid="5" grpId="0" animBg="1"/>
      <p:bldP spid="11" grpId="0" animBg="1"/>
      <p:bldP spid="12" grpId="0" animBg="1"/>
      <p:bldP spid="6" grpId="0" bldLvl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3340729"/>
            <a:ext cx="742611" cy="24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8677" y="3340729"/>
            <a:ext cx="742611" cy="24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7404" y="3340729"/>
            <a:ext cx="885421" cy="24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12165" y="3340729"/>
            <a:ext cx="733090" cy="24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4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89190" y="2309327"/>
            <a:ext cx="409388" cy="352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DEF4E4EC775C465B93F133CBBAEFE473</vt:lpwstr>
  </property>
</Properties>
</file>