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0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18995" y="1424305"/>
            <a:ext cx="7953375" cy="2000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445" y="3608070"/>
            <a:ext cx="7610475" cy="1076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64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86181" y="4205408"/>
            <a:ext cx="409388" cy="285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66214" y="4205408"/>
            <a:ext cx="409388" cy="285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74809" y="4214937"/>
            <a:ext cx="409388" cy="276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02446" y="4205408"/>
            <a:ext cx="437950" cy="285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94512" y="4805716"/>
            <a:ext cx="238016" cy="266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945190" y="4805716"/>
            <a:ext cx="399867" cy="266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90975" y="5396494"/>
            <a:ext cx="399867" cy="266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826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66876" y="2461533"/>
            <a:ext cx="1390016" cy="2191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93586" y="2423422"/>
            <a:ext cx="980628" cy="2191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050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43305" y="3636391"/>
            <a:ext cx="247537" cy="276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28793" y="3684085"/>
            <a:ext cx="266578" cy="200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14280" y="3626853"/>
            <a:ext cx="238016" cy="276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85388" y="3645930"/>
            <a:ext cx="418909" cy="267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84396" y="3626853"/>
            <a:ext cx="257057" cy="267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69884" y="3684085"/>
            <a:ext cx="257057" cy="200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936330" y="3636391"/>
            <a:ext cx="257057" cy="276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26479" y="3645930"/>
            <a:ext cx="399867" cy="267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05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31801" y="2949473"/>
            <a:ext cx="247537" cy="276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17289" y="2997164"/>
            <a:ext cx="257057" cy="200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93256" y="2949473"/>
            <a:ext cx="238016" cy="276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73884" y="2959011"/>
            <a:ext cx="399867" cy="267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09280" y="4271645"/>
            <a:ext cx="269875" cy="404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917289" y="4456498"/>
            <a:ext cx="266578" cy="200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561830" y="4353560"/>
            <a:ext cx="278765" cy="332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574020" y="4354195"/>
            <a:ext cx="409575" cy="340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9" grpId="0" animBg="1"/>
      <p:bldP spid="10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2022-08-14T07:21:59Z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1E716EE87B5F41EF9442BBB51CB70D41</vt:lpwstr>
  </property>
</Properties>
</file>