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5" y="3441065"/>
            <a:ext cx="108108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6720" y="2666365"/>
            <a:ext cx="503555" cy="20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02842" y="3699047"/>
            <a:ext cx="399867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222857"/>
            <a:ext cx="390347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3636" y="4222857"/>
            <a:ext cx="390347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64760" y="4222857"/>
            <a:ext cx="409388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3909572"/>
            <a:ext cx="390347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84264" y="3909572"/>
            <a:ext cx="390347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05289" y="4513558"/>
            <a:ext cx="39034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074" y="4513558"/>
            <a:ext cx="39034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8363" y="4513558"/>
            <a:ext cx="39034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97851" y="4513558"/>
            <a:ext cx="39034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245" y="2852420"/>
            <a:ext cx="438785" cy="22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5840" y="2852420"/>
            <a:ext cx="31623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5835" y="2852420"/>
            <a:ext cx="316230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47915"/>
            <a:ext cx="11520000" cy="248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91173" y="4590456"/>
            <a:ext cx="238016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804033" y="4580935"/>
            <a:ext cx="247537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669090" y="4590456"/>
            <a:ext cx="238016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033851" y="5390236"/>
            <a:ext cx="247537" cy="26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261355" y="5390236"/>
            <a:ext cx="238016" cy="26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10122535" y="5340350"/>
            <a:ext cx="30416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ACA542B1906943FF92A6F792EFE0BBEC</vt:lpwstr>
  </property>
</Properties>
</file>