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3406775"/>
            <a:ext cx="5619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57421" y="5324930"/>
            <a:ext cx="418909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5324930"/>
            <a:ext cx="409388" cy="26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8842" y="5315391"/>
            <a:ext cx="409388" cy="28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176905" y="3551555"/>
            <a:ext cx="1229360" cy="132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8670" y="3291840"/>
            <a:ext cx="40957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510" y="3291840"/>
            <a:ext cx="37147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4578" y="3349127"/>
            <a:ext cx="409388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8016" y="3349127"/>
            <a:ext cx="39986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0975" y="3349127"/>
            <a:ext cx="428429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3454" y="3349127"/>
            <a:ext cx="409388" cy="27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7074" y="4826920"/>
            <a:ext cx="39986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9504" y="4826920"/>
            <a:ext cx="39986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22413" y="4826920"/>
            <a:ext cx="39986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54842" y="4826920"/>
            <a:ext cx="39034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67074" y="5360832"/>
            <a:ext cx="342743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99504" y="5360832"/>
            <a:ext cx="390347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22413" y="5360832"/>
            <a:ext cx="399867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54842" y="5360832"/>
            <a:ext cx="399867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462280" y="3394811"/>
            <a:ext cx="238016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31820" y="3394710"/>
            <a:ext cx="26352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14214" y="3423389"/>
            <a:ext cx="247537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94842" y="3413863"/>
            <a:ext cx="399867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841454" y="3423389"/>
            <a:ext cx="238016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03920" y="3404235"/>
            <a:ext cx="27051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183867" y="3404337"/>
            <a:ext cx="247537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174016" y="3413863"/>
            <a:ext cx="418909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243305" y="4042577"/>
            <a:ext cx="2284958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622479" y="4042577"/>
            <a:ext cx="2284958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ldLvl="0" animBg="1"/>
      <p:bldP spid="14" grpId="0" animBg="1"/>
      <p:bldP spid="15" grpId="0" animBg="1"/>
      <p:bldP spid="20" grpId="0" animBg="1"/>
      <p:bldP spid="16" grpId="0" animBg="1"/>
      <p:bldP spid="17" grpId="0" bldLvl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851" y="3178285"/>
            <a:ext cx="24753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1700" y="3139440"/>
            <a:ext cx="25082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4892" y="3178285"/>
            <a:ext cx="371305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4165" y="3798233"/>
            <a:ext cx="2551537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B16D1ACF4CDD423C8342433118639F4C</vt:lpwstr>
  </property>
</Properties>
</file>