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1" r:id="rId5"/>
    <p:sldId id="262" r:id="rId6"/>
    <p:sldId id="263" r:id="rId7"/>
    <p:sldId id="264" r:id="rId8"/>
    <p:sldId id="265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684" y="42"/>
      </p:cViewPr>
      <p:guideLst>
        <p:guide orient="horz" pos="217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18995" y="1424305"/>
            <a:ext cx="7953375" cy="20002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3225" y="3425825"/>
            <a:ext cx="6305550" cy="8667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37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710055" y="2957830"/>
            <a:ext cx="3613785" cy="11061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08240" y="2787650"/>
            <a:ext cx="2684780" cy="1342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04561" y="4464423"/>
            <a:ext cx="371305" cy="266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069950" y="4426289"/>
            <a:ext cx="247537" cy="2860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107702" y="4445356"/>
            <a:ext cx="247537" cy="276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088330" y="4464423"/>
            <a:ext cx="418909" cy="2669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5"/>
          <p:cNvSpPr/>
          <p:nvPr/>
        </p:nvSpPr>
        <p:spPr bwMode="white">
          <a:xfrm>
            <a:off x="5159375" y="2853055"/>
            <a:ext cx="755650" cy="648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0" grpId="0" bldLvl="0" animBg="1"/>
      <p:bldP spid="6" grpId="0" bldLvl="0" animBg="1"/>
      <p:bldP spid="5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364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841454" y="2557254"/>
            <a:ext cx="247537" cy="276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526942" y="2604908"/>
            <a:ext cx="257057" cy="200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02909" y="2566785"/>
            <a:ext cx="238016" cy="266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74016" y="2566785"/>
            <a:ext cx="418909" cy="2763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67074" y="4463389"/>
            <a:ext cx="390347" cy="266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280396" y="4463389"/>
            <a:ext cx="390347" cy="266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184198" y="4463389"/>
            <a:ext cx="409388" cy="266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097520" y="4463389"/>
            <a:ext cx="399867" cy="266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367074" y="5016168"/>
            <a:ext cx="399867" cy="266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280396" y="5016168"/>
            <a:ext cx="390347" cy="2668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8184515" y="4942205"/>
            <a:ext cx="400050" cy="340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11097260" y="4942205"/>
            <a:ext cx="390525" cy="3403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37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43395" y="2817495"/>
            <a:ext cx="245745" cy="3130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527272" y="2901693"/>
            <a:ext cx="257057" cy="2002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203239" y="2834929"/>
            <a:ext cx="247537" cy="28612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183867" y="2863542"/>
            <a:ext cx="418909" cy="27659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6326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603107" y="5045426"/>
            <a:ext cx="247537" cy="2859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88595" y="5102620"/>
            <a:ext cx="257057" cy="2001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64561" y="5035894"/>
            <a:ext cx="238016" cy="276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935669" y="5064491"/>
            <a:ext cx="418909" cy="2764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71206" y="5197942"/>
            <a:ext cx="428429" cy="352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384793" y="5197942"/>
            <a:ext cx="428429" cy="35269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NmQzNmU1NDcyNzk1MWFlZmEzOWY4MDU4MWYxYzEyOGI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8</cp:revision>
  <dcterms:created xsi:type="dcterms:W3CDTF">2022-08-10T03:44:00Z</dcterms:created>
  <dcterms:modified xsi:type="dcterms:W3CDTF">2022-08-14T07:20:04Z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9EAC21B9446A442E9887EACFCCFBA331</vt:lpwstr>
  </property>
</Properties>
</file>