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316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875" y="1409700"/>
            <a:ext cx="8096250" cy="2028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3670300"/>
            <a:ext cx="7429500" cy="1095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32396" y="3470049"/>
            <a:ext cx="399867" cy="323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69289" y="3489093"/>
            <a:ext cx="399867" cy="323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80000" y="4222296"/>
            <a:ext cx="399867" cy="333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31272" y="4222296"/>
            <a:ext cx="390347" cy="333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22809" y="4984064"/>
            <a:ext cx="399867" cy="323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88270" y="4965065"/>
            <a:ext cx="390525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6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07834" y="2128243"/>
            <a:ext cx="228495" cy="266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54776" y="2128243"/>
            <a:ext cx="238016" cy="266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07504" y="3281312"/>
            <a:ext cx="152330" cy="257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08390" y="3810000"/>
            <a:ext cx="275590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9350" y="4354195"/>
            <a:ext cx="332740" cy="33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0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23140" y="3695247"/>
            <a:ext cx="228495" cy="26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46049" y="3695247"/>
            <a:ext cx="228495" cy="2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4080793" y="2187185"/>
            <a:ext cx="6664462" cy="925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432066" y="3141655"/>
            <a:ext cx="333223" cy="27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7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65619" y="3453863"/>
            <a:ext cx="580760" cy="448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584396" y="4121214"/>
            <a:ext cx="504595" cy="45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6051570" y="4102147"/>
            <a:ext cx="504595" cy="45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2E25E33AA5584982AF53C8844B9E941C</vt:lpwstr>
  </property>
</Properties>
</file>