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7875" y="1409700"/>
            <a:ext cx="8096250" cy="20288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945" y="3406775"/>
            <a:ext cx="4943475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28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813935" y="4052570"/>
            <a:ext cx="761365" cy="470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93851" y="4137142"/>
            <a:ext cx="238016" cy="266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37735" y="4732020"/>
            <a:ext cx="161925" cy="343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32000" y="4727619"/>
            <a:ext cx="771173" cy="342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7607935" y="2625090"/>
            <a:ext cx="1285240" cy="1426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7" grpId="0" bldLvl="0" animBg="1"/>
      <p:bldP spid="8" grpId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4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00297" y="3672312"/>
            <a:ext cx="238016" cy="257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07260" y="4070985"/>
            <a:ext cx="2649855" cy="773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41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86500" y="2246630"/>
            <a:ext cx="385445" cy="417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25255" y="2246630"/>
            <a:ext cx="356235" cy="417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84793" y="2904244"/>
            <a:ext cx="161851" cy="257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88661" y="2894693"/>
            <a:ext cx="238016" cy="267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0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633470" y="3562985"/>
            <a:ext cx="751840" cy="792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8422214" y="3536330"/>
            <a:ext cx="771173" cy="723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2022-08-14T07:14:26Z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98B7BEB8D8F74AE6B2707A429818F877</vt:lpwstr>
  </property>
</Properties>
</file>