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7875" y="1409700"/>
            <a:ext cx="8096250" cy="20288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550" y="3430905"/>
            <a:ext cx="4914900" cy="1000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36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55900" y="3598993"/>
            <a:ext cx="409388" cy="324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55900" y="4257366"/>
            <a:ext cx="399867" cy="324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50115" y="4247824"/>
            <a:ext cx="399867" cy="314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49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89057" y="2291627"/>
            <a:ext cx="399867" cy="314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89240" y="2922905"/>
            <a:ext cx="400050" cy="427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89057" y="3751304"/>
            <a:ext cx="399867" cy="324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89057" y="4504993"/>
            <a:ext cx="399867" cy="314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09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37983" y="3346702"/>
            <a:ext cx="904462" cy="200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61818" y="3889568"/>
            <a:ext cx="961586" cy="257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80859" y="4708628"/>
            <a:ext cx="961586" cy="685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79471" y="4927680"/>
            <a:ext cx="2056462" cy="314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03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86330" y="2955290"/>
            <a:ext cx="238125" cy="364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61000" y="2966085"/>
            <a:ext cx="161925" cy="351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98380" y="2996473"/>
            <a:ext cx="228495" cy="266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43380" y="3575685"/>
            <a:ext cx="742315" cy="443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90160" y="3553460"/>
            <a:ext cx="761365" cy="469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2022-08-14T07:11:47Z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23E1F436808F4249A78344F31D5CAB1F</vt:lpwstr>
  </property>
</Properties>
</file>