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9925" y="1452880"/>
            <a:ext cx="5772150" cy="1943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620" y="3426460"/>
            <a:ext cx="6334125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2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7170" y="3334385"/>
            <a:ext cx="1130300" cy="865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4007485" y="3213100"/>
            <a:ext cx="923290" cy="986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9119870" y="3114040"/>
            <a:ext cx="1064260" cy="100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0560050" y="2985135"/>
            <a:ext cx="923290" cy="1184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8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4396" y="3216288"/>
            <a:ext cx="333223" cy="276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57157" y="3178140"/>
            <a:ext cx="437950" cy="362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32727" y="3216288"/>
            <a:ext cx="333223" cy="276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17884" y="3178140"/>
            <a:ext cx="437950" cy="362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45851" y="3178140"/>
            <a:ext cx="428429" cy="362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64297" y="3216288"/>
            <a:ext cx="342743" cy="276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82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1735" y="5433645"/>
            <a:ext cx="1542347" cy="295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56363" y="5433645"/>
            <a:ext cx="1951735" cy="295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45520" y="5433645"/>
            <a:ext cx="1142479" cy="295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0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52628" y="3217263"/>
            <a:ext cx="923504" cy="667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22515" y="3217545"/>
            <a:ext cx="879475" cy="668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31140" y="3217263"/>
            <a:ext cx="923504" cy="667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8923BECD22CF44A7A29A87598D9F2CB8</vt:lpwstr>
  </property>
</Properties>
</file>