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03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478530"/>
            <a:ext cx="73533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601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0452" y="3213333"/>
            <a:ext cx="54026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8437" y="3199111"/>
            <a:ext cx="533157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7748" y="3192000"/>
            <a:ext cx="54026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9951" y="3192000"/>
            <a:ext cx="54026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0860" y="3155315"/>
            <a:ext cx="540385" cy="2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3015" y="3147695"/>
            <a:ext cx="540385" cy="2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2155" y="3154680"/>
            <a:ext cx="533400" cy="20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3355" y="3155315"/>
            <a:ext cx="511810" cy="20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32495" y="3155315"/>
            <a:ext cx="540385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9615" y="3460115"/>
            <a:ext cx="433705" cy="2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53360" y="3498215"/>
            <a:ext cx="426720" cy="21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71090" y="3519111"/>
            <a:ext cx="433634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10401" y="3512000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49712" y="3512000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53479" y="3504888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24993" y="3497777"/>
            <a:ext cx="405199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842977" y="3497777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95809" y="3839111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99615" y="3810635"/>
            <a:ext cx="426720" cy="22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471090" y="3832000"/>
            <a:ext cx="433634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949712" y="3824888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653479" y="3817777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392545" y="3803650"/>
            <a:ext cx="398145" cy="19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124700" y="3803650"/>
            <a:ext cx="433705" cy="191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295809" y="4159111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999576" y="4159111"/>
            <a:ext cx="433634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470910" y="4107815"/>
            <a:ext cx="440690" cy="22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210685" y="4107815"/>
            <a:ext cx="433705" cy="2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899025" y="4082415"/>
            <a:ext cx="484505" cy="25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653479" y="4137777"/>
            <a:ext cx="398090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392545" y="4107815"/>
            <a:ext cx="426720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295809" y="4472000"/>
            <a:ext cx="433634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1999576" y="4479111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2753105" y="4479111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4210401" y="4457777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4949712" y="4457777"/>
            <a:ext cx="398090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5653479" y="4450666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1295809" y="4792000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2760214" y="4792000"/>
            <a:ext cx="419416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3478199" y="4784888"/>
            <a:ext cx="419416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4217510" y="4777777"/>
            <a:ext cx="398090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4949712" y="4770666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1295809" y="5104888"/>
            <a:ext cx="433634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2753105" y="5104888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3471090" y="5097777"/>
            <a:ext cx="405199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4210401" y="5090666"/>
            <a:ext cx="433634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1295809" y="5417777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1999576" y="5424888"/>
            <a:ext cx="426525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2753105" y="5417777"/>
            <a:ext cx="405199" cy="18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1295809" y="5737777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1999576" y="5737777"/>
            <a:ext cx="405199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2753105" y="5737777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1317135" y="6057777"/>
            <a:ext cx="383873" cy="170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2020903" y="6057777"/>
            <a:ext cx="405199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1295809" y="6370666"/>
            <a:ext cx="426525" cy="17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  <p:bldP spid="22" grpId="0" animBg="1"/>
      <p:bldP spid="23" grpId="0" animBg="1"/>
      <p:bldP spid="24" grpId="0" animBg="1"/>
      <p:bldP spid="25" grpId="0" bldLvl="0" animBg="1"/>
      <p:bldP spid="26" grpId="0" bldLvl="0" animBg="1"/>
      <p:bldP spid="27" grpId="0" animBg="1"/>
      <p:bldP spid="28" grpId="0" animBg="1"/>
      <p:bldP spid="29" grpId="0" bldLvl="0" animBg="1"/>
      <p:bldP spid="30" grpId="0" bldLvl="0" animBg="1"/>
      <p:bldP spid="31" grpId="0" bldLvl="0" animBg="1"/>
      <p:bldP spid="32" grpId="0" animBg="1"/>
      <p:bldP spid="33" grpId="0" bldLvl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905" y="3117850"/>
            <a:ext cx="8911590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0956290" y="3616325"/>
            <a:ext cx="59690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688070" y="3645535"/>
            <a:ext cx="59690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799330" y="3573145"/>
            <a:ext cx="59690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279015" y="3573145"/>
            <a:ext cx="59690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419850" y="3616325"/>
            <a:ext cx="59690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0826" y="3300676"/>
            <a:ext cx="238016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4815" y="3970020"/>
            <a:ext cx="37274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9520" y="4777950"/>
            <a:ext cx="1704198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1F73A2BD79F74A8FA8E9A1C81C7CC9B8</vt:lpwstr>
  </property>
</Properties>
</file>