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2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464560"/>
            <a:ext cx="64008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7421" y="4422273"/>
            <a:ext cx="1028231" cy="46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0595" y="4441317"/>
            <a:ext cx="1075834" cy="42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6859" y="4441317"/>
            <a:ext cx="2979966" cy="4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3530331"/>
            <a:ext cx="238016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14479" y="3549400"/>
            <a:ext cx="238016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2710" y="3530331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8743" y="3501728"/>
            <a:ext cx="2104066" cy="352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7818" y="3520797"/>
            <a:ext cx="247537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5570" y="3520797"/>
            <a:ext cx="247537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02842" y="3530331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69355" y="3501728"/>
            <a:ext cx="2104066" cy="352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57685" y="4388424"/>
            <a:ext cx="247537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14479" y="4388424"/>
            <a:ext cx="228495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51935" y="4359910"/>
            <a:ext cx="25400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18743" y="4359821"/>
            <a:ext cx="2104066" cy="343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17818" y="4388424"/>
            <a:ext cx="238016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55570" y="4369355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402842" y="4369355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869355" y="4359821"/>
            <a:ext cx="2104066" cy="343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bldLvl="0" animBg="1"/>
      <p:bldP spid="14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8247" y="2109890"/>
            <a:ext cx="2503933" cy="45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6330" y="2176643"/>
            <a:ext cx="247537" cy="276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5983" y="2920453"/>
            <a:ext cx="4036760" cy="4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6330" y="3025349"/>
            <a:ext cx="247537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2363" y="3740551"/>
            <a:ext cx="1532826" cy="47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84132" y="3826375"/>
            <a:ext cx="257057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62135" y="3773170"/>
            <a:ext cx="217170" cy="33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74611" y="3025846"/>
            <a:ext cx="542677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5768" y="3350153"/>
            <a:ext cx="590280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0661" y="3359692"/>
            <a:ext cx="561719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8363" y="3359692"/>
            <a:ext cx="580760" cy="2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2297" y="3350153"/>
            <a:ext cx="580760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1510" y="4108450"/>
            <a:ext cx="581025" cy="2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17715" y="4108450"/>
            <a:ext cx="571500" cy="2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4165" y="5143384"/>
            <a:ext cx="2551537" cy="35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bldLvl="0" animBg="1"/>
      <p:bldP spid="10" grpId="0" bldLvl="0" animBg="1"/>
      <p:bldP spid="7" grpId="0" animBg="1"/>
      <p:bldP spid="4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AD2BC3F129464414AF37132731B9AB83</vt:lpwstr>
  </property>
</Properties>
</file>