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1" r:id="rId5"/>
    <p:sldId id="262" r:id="rId6"/>
    <p:sldId id="263" r:id="rId7"/>
    <p:sldId id="264" r:id="rId8"/>
    <p:sldId id="265" r:id="rId9"/>
    <p:sldId id="266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684" y="42"/>
      </p:cViewPr>
      <p:guideLst>
        <p:guide orient="horz" pos="217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28825" y="1341120"/>
            <a:ext cx="8134350" cy="19621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8025" y="3421380"/>
            <a:ext cx="5695950" cy="8763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68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81652" y="3188819"/>
            <a:ext cx="238016" cy="2671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423867" y="3188819"/>
            <a:ext cx="238016" cy="2671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071272" y="3188819"/>
            <a:ext cx="257057" cy="2671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023338" y="3188819"/>
            <a:ext cx="390347" cy="2671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737388" y="3188819"/>
            <a:ext cx="238016" cy="2671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679603" y="3188819"/>
            <a:ext cx="238016" cy="2671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688793" y="3188819"/>
            <a:ext cx="238016" cy="2671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336198" y="3188819"/>
            <a:ext cx="247537" cy="2671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0631008" y="3188819"/>
            <a:ext cx="238016" cy="2671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1278413" y="3198361"/>
            <a:ext cx="228495" cy="2576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8515350" y="3778250"/>
            <a:ext cx="2888615" cy="4718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354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67008" y="2272857"/>
            <a:ext cx="1685157" cy="19276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365090" y="2282400"/>
            <a:ext cx="1675636" cy="18990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116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709818" y="3662781"/>
            <a:ext cx="228495" cy="2573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632661" y="3662781"/>
            <a:ext cx="238016" cy="2573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746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43239" y="3539789"/>
            <a:ext cx="238016" cy="2669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090644" y="3558857"/>
            <a:ext cx="247537" cy="1906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738049" y="3539789"/>
            <a:ext cx="228495" cy="2574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709157" y="3539789"/>
            <a:ext cx="238016" cy="2669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460297" y="3539789"/>
            <a:ext cx="238016" cy="2669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107702" y="3635129"/>
            <a:ext cx="238016" cy="476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745586" y="3539789"/>
            <a:ext cx="238016" cy="2669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726214" y="3539789"/>
            <a:ext cx="228495" cy="2574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942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928110" y="3928110"/>
            <a:ext cx="257810" cy="3263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985256" y="3968956"/>
            <a:ext cx="238016" cy="2669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051570" y="3968956"/>
            <a:ext cx="180892" cy="2669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060760" y="3968956"/>
            <a:ext cx="257057" cy="2669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108033" y="3978491"/>
            <a:ext cx="238016" cy="2669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145785" y="3959422"/>
            <a:ext cx="257057" cy="2765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NmQzNmU1NDcyNzk1MWFlZmEzOWY4MDU4MWYxYzEyOGI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</cp:revision>
  <dcterms:created xsi:type="dcterms:W3CDTF">2022-08-10T03:44:00Z</dcterms:created>
  <dcterms:modified xsi:type="dcterms:W3CDTF">2022-08-14T06:53:26Z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BE5D17D2651C4B3D80B59F6EF08567A3</vt:lpwstr>
  </property>
</Properties>
</file>