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4675" y="1405255"/>
            <a:ext cx="5962650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70" y="3455035"/>
            <a:ext cx="56864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9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495" y="5017258"/>
            <a:ext cx="437950" cy="36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7570" y="5064924"/>
            <a:ext cx="323702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5064924"/>
            <a:ext cx="323702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9603" y="5017258"/>
            <a:ext cx="428429" cy="36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21685" y="5036324"/>
            <a:ext cx="428429" cy="352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30809" y="5036324"/>
            <a:ext cx="333223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4644" y="2835662"/>
            <a:ext cx="428429" cy="35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6793" y="3398618"/>
            <a:ext cx="437950" cy="36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5714" y="2780999"/>
            <a:ext cx="437950" cy="36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95325" y="3141345"/>
            <a:ext cx="4919980" cy="90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7272" y="5741237"/>
            <a:ext cx="428429" cy="36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6809" y="5741237"/>
            <a:ext cx="428429" cy="36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5867" y="5741237"/>
            <a:ext cx="428429" cy="36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4925" y="5741237"/>
            <a:ext cx="428429" cy="36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4462" y="5741237"/>
            <a:ext cx="428429" cy="36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30" r="61282"/>
          <a:stretch>
            <a:fillRect/>
          </a:stretch>
        </p:blipFill>
        <p:spPr>
          <a:xfrm>
            <a:off x="720090" y="332740"/>
            <a:ext cx="4460240" cy="969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0432415" y="3981450"/>
            <a:ext cx="41148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0431074" y="4768954"/>
            <a:ext cx="428429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646165437EA142BEBEFDF5B0ED934324</vt:lpwstr>
  </property>
</Properties>
</file>