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684" y="42"/>
      </p:cViewPr>
      <p:guideLst>
        <p:guide orient="horz" pos="2169"/>
        <p:guide pos="38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85975" y="1476375"/>
            <a:ext cx="8020050" cy="18954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3449955"/>
            <a:ext cx="7010400" cy="8191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991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81430" y="4759325"/>
            <a:ext cx="2227580" cy="419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42512" y="4845313"/>
            <a:ext cx="3341752" cy="352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307966" y="4759521"/>
            <a:ext cx="3713057" cy="5242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80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784991" y="4556190"/>
            <a:ext cx="437950" cy="3619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50975" y="5327619"/>
            <a:ext cx="437950" cy="352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686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43855" y="2411730"/>
            <a:ext cx="379095" cy="433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85123" y="3207858"/>
            <a:ext cx="437950" cy="3625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316495" y="3207858"/>
            <a:ext cx="437950" cy="3625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373619" y="4047551"/>
            <a:ext cx="333223" cy="2767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269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175669" y="2643299"/>
            <a:ext cx="980628" cy="343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NmQzNmU1NDcyNzk1MWFlZmEzOWY4MDU4MWYxYzEyOGI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2022-08-10T03:44:00Z</dcterms:created>
  <dcterms:modified xsi:type="dcterms:W3CDTF">2022-08-14T06:45:05Z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4B93DF8BEB4548AB9B723E589AF3214D</vt:lpwstr>
  </property>
</Properties>
</file>