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76375"/>
            <a:ext cx="8020050" cy="189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95" y="3430905"/>
            <a:ext cx="59721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1510" y="3396615"/>
            <a:ext cx="183134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36765" y="3324860"/>
            <a:ext cx="184658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83445" y="3325495"/>
            <a:ext cx="188595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451985" y="3728720"/>
            <a:ext cx="73660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136765" y="3672840"/>
            <a:ext cx="110172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783445" y="3728720"/>
            <a:ext cx="1501140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8" grpId="0" bldLvl="0" animBg="1"/>
      <p:bldP spid="8" grpId="0" bldLvl="0" animBg="1"/>
      <p:bldP spid="20" grpId="0" bldLvl="0" animBg="1"/>
      <p:bldP spid="13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933" y="3870849"/>
            <a:ext cx="399867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92991" y="3870849"/>
            <a:ext cx="238016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5619" y="4661431"/>
            <a:ext cx="257057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1471" y="4661431"/>
            <a:ext cx="238016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2605565"/>
            <a:ext cx="437950" cy="371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0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79338" y="3577891"/>
            <a:ext cx="39986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0776" y="4283403"/>
            <a:ext cx="238016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9338" y="5027050"/>
            <a:ext cx="39986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9338" y="5732561"/>
            <a:ext cx="39986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915.7826771653545,&quot;width&quot;:18141.732283464567}"/>
</p:tagLst>
</file>

<file path=ppt/tags/tag2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4130423981C7439A9E1D324F835AE91C</vt:lpwstr>
  </property>
</Properties>
</file>