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975" y="1476375"/>
            <a:ext cx="8020050" cy="1895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3430905"/>
            <a:ext cx="80200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4495975"/>
            <a:ext cx="514115" cy="45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8892" y="4495975"/>
            <a:ext cx="504595" cy="45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98446" y="4495975"/>
            <a:ext cx="504595" cy="45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02446" y="4495975"/>
            <a:ext cx="504595" cy="45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83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4075" y="2479040"/>
            <a:ext cx="260350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69090" y="2787291"/>
            <a:ext cx="238016" cy="27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6776" y="3636168"/>
            <a:ext cx="247537" cy="27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0396" y="3636168"/>
            <a:ext cx="266578" cy="27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13090" y="4876101"/>
            <a:ext cx="685487" cy="314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71404" y="5238543"/>
            <a:ext cx="685487" cy="32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0247" y="2168205"/>
            <a:ext cx="1551867" cy="47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9223" y="2912767"/>
            <a:ext cx="2922842" cy="47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0185" y="3617595"/>
            <a:ext cx="2551430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99702" y="3328468"/>
            <a:ext cx="228495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03900" y="4605141"/>
            <a:ext cx="1123438" cy="352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4550FAC819874F0C9E4C2BFE665D1AE1</vt:lpwstr>
  </property>
</Properties>
</file>