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6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3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975" y="1691640"/>
            <a:ext cx="8020050" cy="1895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3870960"/>
            <a:ext cx="798195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5454" y="5034183"/>
            <a:ext cx="1551867" cy="35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6512" y="5034183"/>
            <a:ext cx="790214" cy="35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21884" y="5034183"/>
            <a:ext cx="1180561" cy="35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3005" y="3209290"/>
            <a:ext cx="8987790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0344150" y="3039110"/>
            <a:ext cx="1135380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6239510" y="2152015"/>
            <a:ext cx="1409065" cy="7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0272395" y="2152650"/>
            <a:ext cx="1718310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0284460" y="2420620"/>
            <a:ext cx="1170305" cy="82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18655" y="2358390"/>
            <a:ext cx="37338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9555" y="2853055"/>
            <a:ext cx="5373370" cy="158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03D4B242C7E045EAA95A644F29C5C4F5</vt:lpwstr>
  </property>
</Properties>
</file>