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464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1028" y="3237091"/>
            <a:ext cx="3341752" cy="171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9987" y="3170384"/>
            <a:ext cx="5360132" cy="211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865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743" y="3563018"/>
            <a:ext cx="3094214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9355" y="3563018"/>
            <a:ext cx="4103404" cy="790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541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764665" y="3880807"/>
            <a:ext cx="199933" cy="2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7376" y="3880807"/>
            <a:ext cx="218975" cy="2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33789" y="3880807"/>
            <a:ext cx="142809" cy="2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1127448" y="1772816"/>
            <a:ext cx="1944216" cy="1964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4318328" y="1883491"/>
            <a:ext cx="1944216" cy="1964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7752184" y="1927402"/>
            <a:ext cx="2605246" cy="1964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2900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8314" y="1370130"/>
            <a:ext cx="2142148" cy="208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636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5880" y="2229915"/>
            <a:ext cx="6550214" cy="79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178010"/>
            <a:ext cx="11520000" cy="1688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86622" y="3798039"/>
            <a:ext cx="5740958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086622" y="4322679"/>
            <a:ext cx="4627041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086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702" y="2211682"/>
            <a:ext cx="6578776" cy="1209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212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3070" y="1731678"/>
            <a:ext cx="5055471" cy="121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2463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223" y="2205611"/>
            <a:ext cx="6778710" cy="74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236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702" y="1752599"/>
            <a:ext cx="5350611" cy="1222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71497"/>
            <a:ext cx="11520000" cy="2740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9194" y="2151494"/>
            <a:ext cx="4903140" cy="744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1664" y="2636912"/>
            <a:ext cx="5744645" cy="9666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982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6119" y="1312040"/>
            <a:ext cx="599801" cy="27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3061" y="1312040"/>
            <a:ext cx="609322" cy="27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33260" y="1302512"/>
            <a:ext cx="552198" cy="27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0764" y="1836101"/>
            <a:ext cx="199933" cy="20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8698" y="2331577"/>
            <a:ext cx="637884" cy="20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3838" y="3322529"/>
            <a:ext cx="628363" cy="20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11607" y="3322529"/>
            <a:ext cx="199933" cy="20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48962" y="3322529"/>
            <a:ext cx="752132" cy="20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05359" y="3818005"/>
            <a:ext cx="199933" cy="20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4450" y="4313481"/>
            <a:ext cx="894942" cy="21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021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053" y="1331369"/>
            <a:ext cx="771173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0252" y="1331369"/>
            <a:ext cx="637884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43177" y="1817523"/>
            <a:ext cx="771173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1937" y="2322742"/>
            <a:ext cx="637884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7342" y="3314115"/>
            <a:ext cx="495074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974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5252" y="1293247"/>
            <a:ext cx="599801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28227" y="1769875"/>
            <a:ext cx="304661" cy="2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7450" y="2284634"/>
            <a:ext cx="923504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0905" y="2780327"/>
            <a:ext cx="771173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6277" y="2780327"/>
            <a:ext cx="894942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5070" y="3276020"/>
            <a:ext cx="352264" cy="219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81880" y="3276020"/>
            <a:ext cx="495074" cy="219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891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80161" y="1322615"/>
            <a:ext cx="247537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80161" y="1828460"/>
            <a:ext cx="257057" cy="19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80161" y="2324761"/>
            <a:ext cx="257057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2078" y="2801973"/>
            <a:ext cx="285619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32558" y="3288729"/>
            <a:ext cx="295140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4623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9392" y="1268943"/>
            <a:ext cx="209454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9012" y="2222259"/>
            <a:ext cx="238016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06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5537" y="1450887"/>
            <a:ext cx="228495" cy="21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4363" y="2870905"/>
            <a:ext cx="209454" cy="21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9735" y="3814407"/>
            <a:ext cx="238016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545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2847" y="2579877"/>
            <a:ext cx="199933" cy="219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1227" y="2579877"/>
            <a:ext cx="761652" cy="219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5706" y="2579877"/>
            <a:ext cx="771173" cy="219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5557" y="3151751"/>
            <a:ext cx="476033" cy="219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0747" y="3151751"/>
            <a:ext cx="752132" cy="219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9541" y="3151751"/>
            <a:ext cx="913983" cy="219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07409" y="3733155"/>
            <a:ext cx="142809" cy="2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82847" y="3733155"/>
            <a:ext cx="199933" cy="2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62351" y="3733155"/>
            <a:ext cx="637884" cy="2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